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8" r:id="rId8"/>
    <p:sldId id="308" r:id="rId9"/>
    <p:sldId id="301" r:id="rId10"/>
    <p:sldId id="280" r:id="rId11"/>
    <p:sldId id="302" r:id="rId12"/>
    <p:sldId id="282" r:id="rId13"/>
    <p:sldId id="283" r:id="rId14"/>
    <p:sldId id="284" r:id="rId15"/>
    <p:sldId id="285" r:id="rId16"/>
    <p:sldId id="287" r:id="rId17"/>
    <p:sldId id="288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1" y="1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6:59:51.7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11723 6288 316 0,'-4'-13'118'0,"4"10"-92"0,0-6 22 16,0 5 4-16,0-2-4 15,0-3 2-15,4-1-11 16,-1-5-1-16,1 5-22 16,-1 1 0-16,1 6-2 0,-1-3 1 15,1 15 10 1,-4 0-7-16,0 10-5 0,4 0-3 15,-1 3-2-15,1 3 2 16,3-3-3-16,0 6-2 16,0 3-2-1,0-2-3-15,0 5 1 16,0 4-1-16,0-1 0 16,-4 4 2-16,1 0 1 0,-4-3 1 15,0-4-5-15,4-9 1 16,-1 3 0-16,1-9 2 15,-1-3-3-15,1-4 0 16,-1-2 1-16,1-4 0 16,-1-3-7-16,1-3-3 15,-1 0-41-15,-3 0-18 16,0-3-51-16,4-6-22 16,-4-7-34-1</inkml:trace>
  <inkml:trace contextRef="#ctx0" brushRef="#br0" timeOffset="1095.463">16175 6385 240 0,'-4'-13'90'0,"4"10"-70"0,-3-3 24 16,-1 3 4-16,4 0 1 15,0 0 5-15,0-1 2 16,0 4-1-16,0 0 1 16,0 10-30-16,-3 2-6 0,-1 7-5 15,1 9-8-15,-1 13-2 16,4 6-3-16,0 6-2 16,0 1-2-16,0-4 1 15,0-3 1-15,4-3 2 16,-1-6-1-16,-3-7 2 15,4-3-4-15,-1-6 0 16,1-6-30-16,-1-4-14 16,1-5-43-16,3-4-17 15,0 0-66 1</inkml:trace>
  <inkml:trace contextRef="#ctx0" brushRef="#br0" timeOffset="2295.199">10319 6413 240 0,'0'-3'90'0,"0"3"-70"0,0-3 15 0,0 3 0 0,0-3-1 15,0 0 5 1,0-1-5-16,0 1 2 16,0 0-20-16,0 0 6 0,3 0 5 15,-3 0-2-15,4 0 3 16,-1-1-12-16,1 1-4 16,-1-3-3-16,4 0 1 15,4-10-1-15,3 4 2 16,0-7-2-16,4-3 2 15,3-6-2-15,0-4 0 16,7-2-1-16,11-4 2 0,7 4-3 16,11-1-2-1,3 1 0-15,3-1-1 0,1 1 0 16,13-4 0-16,15 0-2 16,7-9 1-16,6-3 0 15,22-6 1-15,15 3-2 16,2-4-2-16,26 7 1 15,-5 6 1-15,26 3-3 16,-1 4-2-16,15 8 2 16,7 1 0-16,-4 9 3 15,3 10 1-15,-13 6-4 16,7 3 1-16,-18 6 0 16,-18 7 0-16,-10-1 0 15,-18 7 0-15,0 6 2 0,-35 6 3 16,-29 7-2-16,-20 3 0 15,-18 3-1-15,-11-4 1 16,-11 1-2-16,-6-9-1 16,-4-7 3-16,0-7 0 15,-3-5-4-15,-1-4 1 16,-3-9-2-16,0 0 0 16,0-3-27-16,0-3-13 15,-3 3-29-15,3-3-11 16,0-4-97-1,0-2-61-15,-4-1 105 16</inkml:trace>
  <inkml:trace contextRef="#ctx0" brushRef="#br0" timeOffset="4309.011">11395 10107 260 0,'0'-16'99'0,"-4"10"-77"0,4 3 11 0,0-4 0 15,0 7-5-15,0-9 1 16,0 9-5-16,0-3-3 15,0-3-11-15,0 6 0 0,4 6 1 16,-1-3 5-16,1 13 4 16,-1 2 1-16,1 8-1 15,3 5-4-15,0 13-2 16,0 6-4-16,4 16 1 16,3 12-2-16,3-3 2 15,1 7 0-15,-4 6 1 16,0 15 0-16,-3-9 0 15,-4 4-6-15,-4-17-2 16,-3-3-2-16,0 4 1 16,0-7-2-16,-3 0 2 15,3-12-4-15,0-6 0 16,0-14 1-16,0-5 2 0,3-7-3 16,1-5 0-16,-1-4 1 15,-3-10 2-15,0 4-21 16,0-7-9-16,0-3-41 15,4-6-19-15,3-6-96 16</inkml:trace>
  <inkml:trace contextRef="#ctx0" brushRef="#br0" timeOffset="5071.589">12270 10326 232 0,'3'-19'88'0,"-3"10"-69"0,0-4 13 0,0 7 2 15,-3 0-7-15,-1 0-1 0,4-1-3 16,0-2 0-16,-3 0-13 16,3-1 3-16,0-2 3 15,-4 8-2-15,1-2 2 16,-5 3-3-16,1 6 2 0,-7 3-4 15,-3 7-1-15,-5 6-4 16,-2 9 1-16,-8 13-4 16,0 25 0-16,1 3 1 15,-1 3 0-15,4 6 2 16,-1 10 1-16,5 6-1 16,2-3-1-16,8-3-1 0,4-10 2 15,6-6 1-15,8-3 1 16,3-9-4-16,7-1-1 15,11-12 1-15,6-3 0 16,8-9-2-16,7-7 1 16,0-9-2-1,0-10 2-15,0-3-2 0,-4-12 2 16,0-13 2-16,1-12 2 16,3-7 1-16,-1-9 0 15,1 0 0-15,-3-22 0 16,-8-12-2-16,-3-1-1 15,-15 1-3-15,-6-10 1 16,-15-19-2-16,-13 0-1 16,-15 7 1-16,-3-1-1 15,-1 17 0-15,1 8 2 16,-4 20-3-16,0 21 0 16,-3 19-1-16,3 13 0 15,1 12-3-15,6 16-1 16,11-3-61-1,10 0-28-15,15 0-39 16,10-1-18-16,7 4 23 16</inkml:trace>
  <inkml:trace contextRef="#ctx0" brushRef="#br0" timeOffset="5630.546">13310 10577 304 0,'7'-22'115'0,"-7"13"-89"0,0-4 19 16,0 10 1-16,0 3-4 16,0 0 1-16,-3 6-10 15,-4 7-5-15,0 6-16 16,-4-1-1-16,-3 14 0 0,-4 2-4 16,-3 4 1-16,-3 12-5 15,-1 13-2-15,-3 6 0 16,-1 0 1-16,1-7-1 0,3-5-1 15,4-10-2-15,4-3 1 16,6-10 1 0,4-5 0-16,4-11-3 15,3 1 2-15,3-9-37 16,4-7-14-16,0-6-36 0,4-7-12 16,-1-2-51-1</inkml:trace>
  <inkml:trace contextRef="#ctx0" brushRef="#br0" timeOffset="5930.303">12982 10583 316 0,'-10'-6'118'0,"6"6"-92"15,8 0 17-15,-1 0 3 0,4 9-1 16,4 1 5-16,3 6-14 15,4 2-7-15,3 4-16 16,3 7-6-16,1 2-3 0,3 16 0 16,1 6 0-16,-1 1-2 15,4 5-2-15,-4-6-2 16,0-9 1-16,-3-6 3 16,-1-10 3-16,-2 0-22 15,-1-3-8-15,-4-6-30 16,-3-6-10-16,-3-4-17 15,-4-6-4-15,4-6-50 16</inkml:trace>
  <inkml:trace contextRef="#ctx0" brushRef="#br0" timeOffset="6267.287">13494 9912 356 0,'3'-15'134'0,"-3"12"-104"0,0 3 7 0,0 0-2 15,-3 6-10-15,-1 6 3 16,1 7-10-16,-4 9 0 0,3 7-11 15,1 2-2-15,-1-2 1 0,4 3-5 16,4-7-1-16,3 0 0 16,3 1 2-16,1-10-1 15,3 0 2-15,0-7-20 16,0 1-8-16,4-4-56 16,-1-5-24-16,-2-1-54 15</inkml:trace>
  <inkml:trace contextRef="#ctx0" brushRef="#br0" timeOffset="6577.85">13808 9931 316 0,'-4'-3'121'0,"4"-3"-95"0,0 6 11 0,0 0 0 16,0 0-10-16,0 0-1 15,0 0-8-15,0 9-1 16,0 7-10-16,0 3-2 0,0 6 1 0,0 6-5 16,0 4-1-16,0-10 2 15,4 6 3-15,-1-3-4 16,4 0-1-16,0 1-5 15,0-7-1-15,0-4-52 16,-3-2-24-16,3-6-77 31</inkml:trace>
  <inkml:trace contextRef="#ctx0" brushRef="#br0" timeOffset="6787.187">13741 10075 280 0,'-14'-18'107'0,"7"18"-83"0,3 6 13 0,4-6-1 16,0 3-10-16,0 6-3 16,4-2 0-16,3-4 0 15,3 6-12-15,4-3-2 0,4 1-2 16,3-1-3-16,4 0-3 16,7 1-14-16,-4-4-4 15,4 0-92-15,-1-6-41 16,-3-4 22-1</inkml:trace>
  <inkml:trace contextRef="#ctx0" brushRef="#br0" timeOffset="7114.711">14245 9796 296 0,'-7'-3'110'0,"4"3"-86"0,-4-6 20 16,7 6 5-16,0 0-7 15,0 0 2-15,-4 9-9 16,4-2-4-16,0 2-17 16,0 4 0-16,0 8 0 0,0 8-5 15,0 8-1-15,4 10-4 16,-1 0-3-16,1-6 2 15,-1 6 0-15,1-6-4 16,3-3 1-16,-4-4-5 16,1-6 1-16,-1-6-29 15,1-6-13-15,-1-4-23 16,1-5-9-16,3-7-82 16</inkml:trace>
  <inkml:trace contextRef="#ctx0" brushRef="#br0" timeOffset="8330.549">10312 6307 220 0,'-11'-7'85'0,"8"10"-66"0,-8-3 12 0,7 0 3 15,1 4-7-15,-4-4 1 16,7 0-6-16,0 0-4 16,0 0-10-1,3 0 10-15,4 0 5 0,4 0 0 0,3-7-2 16,4-5-7-16,3-7-1 15,7-6-6-15,7-10 1 16,11-2-3-16,14-1 0 16,14 0-3-16,4-2 1 15,7 5-2-15,13-2-1 16,15-7 1-16,0-3-1 16,11-13 0-16,20 4 0 15,-3-1 0-15,11-2 0 16,14 5 0-16,3 1 2 0,25 6 3 15,0 0 4-15,32-6-2 16,3-1-2 0,25 4-2-16,18-3 0 15,7 9-2-15,24 6-1 0,11 10-2 16,-10 6 1-16,9 16 3 16,1 9 1-16,-24 19 7 15,3 16 6-15,-32 12-4 16,3 6-2-16,-24 7-3 15,-11 9-2-15,-13 22-3 16,-26 0-2-16,-3 0 3 16,25 22 2-16,-32 10 2 15,-25-10 3-15,-7-13-5 16,-14-18-3-16,-25-13-1 0,-17-3 1 16,-18-13-1-16,-14-5-1 15,-10-17 1-15,-15-6 1 16,-7-9-10-16,-10-10-4 15,-4-9-27 1,-4-6-10-16,1-3-32 0,3-1-14 16,7 1-64-1</inkml:trace>
  <inkml:trace contextRef="#ctx0" brushRef="#br0" timeOffset="9456.556">15254 10389 236 0,'4'-19'88'0,"-4"16"-69"0,0-6 15 15,0 5 3-15,0 1-1 16,0-3 0-16,0 6 0 16,0-3 0-16,0 3-19 15,0 0 3-15,0 9 1 0,3 10-5 16,-3 12-1-16,4 10-5 15,-1 13-1-15,1 2-5 16,-4 4-1-16,3 9-1 16,1 12 1-16,3 1-2 15,0-4-1-15,0-9-2 16,0-3-1-16,0-7 4 16,0-5 3-16,0-4-1 15,-3-3-2-15,-1-3 0 0,-3-7-1 16,0 1-25-16,0-13-10 15,0-6-18-15,-3-13-4 16,-1-9-41-16,4-13-16 16,4-2 0-1</inkml:trace>
  <inkml:trace contextRef="#ctx0" brushRef="#br0" timeOffset="9756.369">14968 10872 304 0,'-7'3'115'0,"7"0"-89"0,4 3 12 16,-1-3-1-16,4 1-3 15,8-1 2-15,9-3-4 16,8 0-2-16,7 3-17 15,7-3-1-15,3 0 1 0,15 0-7 16,10 0-1-16,3 0-3 16,-3 0 1-16,0-3-2 15,4-4 2-15,3-2-24 16,4-3-8-16,-8 2-46 16,-10 1-18-16,-7 6-67 15</inkml:trace>
  <inkml:trace contextRef="#ctx0" brushRef="#br0" timeOffset="10614.473">16718 10248 212 0,'18'-28'79'0,"-11"18"-61"0,7-12 12 15,-7 7 2-15,7-4-6 16,0-6-1-16,0-4 0 15,0-5-1-15,1 9-13 16,-5 0 4-16,-3 0 5 0,-3 3-5 16,-1 3 2-16,-3 0-4 15,-3 10 0-15,-1-4-1 16,-3 1 0-16,-3 2 0 16,-5 4 0-16,-2 3-2 15,-1 3-1-15,1 3-1 0,-5 6 2 16,-2 4-3-1,-5 6-2-15,-2 9-2 0,-5 10 0 16,-2 2-4-16,-5-2 0 16,-3 9 1-16,1 3 2 15,-1 13-1-15,3 12-1 16,1 10-2-16,3-1 1 16,4 4 1-16,3 9 2 15,8 4 5-15,9-10 6 16,8-13-7-16,11-3-1 15,6-12-5-15,5-10-1 16,6 1 1-16,10-10 0 16,12-7 0-16,10 1 0 15,7-10 0-15,-4-9 2 16,-3-10-1-16,0-9-1 0,3-9 1 16,4-7 1-16,4-6-1 15,-4-6 2-15,-4-10-2 16,-6-2 2-16,-8-11-4 15,-7-2 0-15,-6 3 1 16,-12 3 2-16,-10 6-1 16,-7 0 2-16,-14 10-2 15,-11 6 2-15,-10 6-4 16,-4 10 0-16,-3 9 1 16,0 12 0-16,-1 17-3 15,1 11 2-15,0 14-1 16,3-4-2-16,7 0-4 0,7-3-2 15,8-6-9-15,10-4 0 16,10-2 3-16,8-4 5 16,6-6-14-16,8-6-6 15,7-3-30-15,3-7-11 16,8 1-70 0</inkml:trace>
  <inkml:trace contextRef="#ctx0" brushRef="#br0" timeOffset="11122.546">18023 10549 312 0,'7'-19'115'0,"-7"13"-89"0,-3-1 10 0,-1 4-2 15,1 3-8-15,-4 0 2 16,0 7-5-16,-4 2 0 16,-3 10-12-16,-7 6-2 0,-4 3 1 15,-7 3-4-15,-3 4 2 16,0 9-5-16,0 9-2 16,-1 7 0-16,1 6 1 15,3-4-1-15,1-2-1 16,-1-7 1-16,0-3-1 15,4-3 0-15,3-6 2 16,4 3-3-16,0-3 0 16,3-7-1-16,4-9-2 15,4 0-15-15,2-9-5 16,5-10-26-16,3-9-8 16,3-6-99-16</inkml:trace>
  <inkml:trace contextRef="#ctx0" brushRef="#br0" timeOffset="11468.139">17582 10486 296 0,'0'-25'110'0,"-3"22"-86"0,3-3 11 0,0 6 1 15,0 9-2-15,3 0 1 16,1 13-3-16,0 7-2 16,-1 5-17-16,4 4-3 0,0 6-3 15,7 6-1-15,-3 9 1 16,-1 10-4-16,5 0 0 16,-1 0-1-16,3-9-2 15,4-7 1-15,1-6-1 16,-1-6 0-16,0-10 2 15,0-2-8-15,-3-11-1 16,-4 1-38-16,0-9-15 16,-3-4-49-16,3-6-19 15,-4-6 4 1</inkml:trace>
  <inkml:trace contextRef="#ctx0" brushRef="#br0" timeOffset="11826.84">18200 9699 308 0,'3'-22'115'0,"1"16"-89"0,-1-4 10 0,-3 10 0 15,0 7-2-15,0 5 1 16,0 4-14-16,0 6-5 16,0 3-10-16,0 6-4 0,0 7-1 15,0 9 1-15,4 6 1 16,3 1-4-16,4-4-1 15,-1-9-17-15,4-1-5 16,4-5-43-16,3-10-19 16,0 0-59-1</inkml:trace>
  <inkml:trace contextRef="#ctx0" brushRef="#br0" timeOffset="12281.869">19163 10336 212 0,'-25'0'79'0,"18"0"-61"0,0 0 17 0,7 0 5 16,0 0-8-16,0 0 1 15,0 0 2-15,4 6 2 16,3-6-20-16,7 0 8 0,10 0 5 16,15-6-5-16,11 6-2 15,3 0-11-15,0-4-5 16,-1-2-4-16,5 6-3 0,-1 0-4 16,-3 6-2-1,-7-2-55-15,-7 2-23 0,-7 6-79 16</inkml:trace>
  <inkml:trace contextRef="#ctx0" brushRef="#br0" timeOffset="12519.833">19131 10803 256 0,'4'12'96'0,"13"-12"-75"0,15-3 19 0,-11 3 2 16,15 0-11-16,9 0-1 16,8 0-17-16,0 0-6 15,0 0-4-15,7 0-3 0,7 3 1 16,0 0-8-16,0-3 0 16,-3 7-43-16,-4-7-19 15,0 0-62 1</inkml:trace>
  <inkml:trace contextRef="#ctx0" brushRef="#br0" timeOffset="13060.806">21244 9793 244 0,'-3'-28'93'0,"6"15"-72"0,1 1 18 0,-1 6 5 15,1-1-1-15,-1 1 2 16,1 0-12-16,-4 3-3 16,3 6-17-16,-3 9 5 0,0 7 5 15,0 9-3-15,0 13-2 16,0 28-4-16,0 3-1 15,4 7-5-15,0 5-3 16,3 23-2-16,0-1-3 16,3-8 1-16,1-7 1 15,-1 0-1-15,1-1 2 16,0-5-2-16,-1-10-1 16,-3-12-2-16,-3-6 1 15,-1-17-19-15,1-8-9 0,-1-7-21 16,1-6-8-16,-1-10-5 15,4-3 2 1,4-12-79 0</inkml:trace>
  <inkml:trace contextRef="#ctx0" brushRef="#br0" timeOffset="13720.005">22430 9831 224 0,'-11'-35'85'0,"11"23"-66"0,-3-7 12 0,-1 13 3 15,-3-1-3-15,0 1 2 16,-4 0-5-16,-3 0 0 16,-3 2-16-16,-5 4 0 0,-9 4 1 15,-8 2-1-15,-4 3 3 16,-2 10-6-16,-1 9-1 16,0 10-2-16,-3 22-1 15,-1 5-3-15,1 11 1 16,-1-4-2-16,1 12-1 0,7 17 3 15,6-13 0-15,15-10-4 16,14-6 1-16,14-16 2 16,14 1 1-16,8-10 1 15,6-6 0-15,7-10-2 16,15-9-2-16,13-6 7 16,8-10 5-16,-1-9 3 15,1-10 3-15,10-9 1 16,11-15 1-16,0-23-9 15,-8-9-4-15,-9-3-4 16,-15 0-3-16,-11-3 1 16,-14-16 1-16,-10-10 1 15,-18 10 1-15,-10 1 0 16,-15-1 0-16,-17 3-5 16,-18 13-1-16,-14 18-2 0,-3 19 3 15,-4 26-5-15,3 12 2 16,4 12 0-16,0 14-1 15,11 2-21-15,10 3-7 16,14 7-22-16,15 9-7 16,17 3-93-1,17 0-56-15,15-6 96 16</inkml:trace>
  <inkml:trace contextRef="#ctx0" brushRef="#br0" timeOffset="14170.82">23541 10160 304 0,'7'-16'115'0,"-7"7"-89"0,3-4 16 0,-3 7 2 16,0 0-2-16,0 0 4 15,0 2-14-15,0 4-7 16,-7 7-14-16,-3 5-3 0,-8 4-1 15,1 6-1-15,-5 3 1 16,-2 9-4-16,-1 7 0 16,-3 9-1-16,-4 10-2 15,0 3 1-15,-3-4 1 16,0-2-1-16,3-7-1 16,0 0-2-16,4-6-1 15,7-3-23-15,3-7-10 16,8-9-28-16,3-6-12 15,7-10-87-15</inkml:trace>
  <inkml:trace contextRef="#ctx0" brushRef="#br0" timeOffset="14470.268">23223 10063 300 0,'-10'-16'112'0,"6"16"-87"0,1 6 9 0,3-2-1 16,0 5 1-16,0 10 6 15,0 0-6-15,3 3-1 16,4 6-18 0,0 6-7-16,4 4-1 0,3 9-4 0,0 12-2 15,4 4 0-15,3 0-1 16,0 0 0-16,0-7 0 15,4 0-3-15,0-5 0 16,3-7-38-16,4-7-15 16,-1-5-27-16,5-14-9 15,-8-5-43 1</inkml:trace>
  <inkml:trace contextRef="#ctx0" brushRef="#br0" timeOffset="14966.305">23671 9420 292 0,'7'-19'110'0,"-3"16"-86"0,3-9 20 16,-3 8 5-16,3-2-12 0,3 0 1 15,4 0-8-15,4-4-2 16,3 1-15-16,4 3-1 0,7-1-1 16,3 4-4-16,7 3 1 15,4 3-3-15,-7 4 0 16,-7 5-1-16,-8 10 0 15,-13 6-2-15,-11 19 1 16,-11 0-2-16,-6 0 2 16,-8-3-2-16,0 0 2 15,1-3-2-15,-5-3-1 16,8-4 1-16,4-3-1 16,2-2-3-16,8-7 2 15,4 6 3-15,6-6 1 16,8-3-1-16,14-4 1 15,21-2-4-15,6-4 0 16,8 1-1-16,4-4 0 0,-4-3-31 16,7-3-15-16,0 6-62 15,3 4-27-15</inkml:trace>
  <inkml:trace contextRef="#ctx0" brushRef="#br0" timeOffset="15600.197">24440 10260 296 0,'0'0'110'0,"0"0"-86"0,4-3 13 16,-4 3 0-16,4 0-7 16,6 0 0-16,8-3-4 15,10 0-1-15,0 0-14 0,-3 0 0 0,17 0 0 16,22-4-6-16,6 4-3 16,8 0-1-16,-1 3 1 15,-2 0-1-15,-12 0-1 16,-10 0-2-16,-11 0 1 15,-6 3-17 1,-8-3-8-16,-3 0-19 0,-11 0-10 16,-7 0-36-16,-4 0-17 15,-10-3-7 1</inkml:trace>
  <inkml:trace contextRef="#ctx0" brushRef="#br0" timeOffset="15940.495">24836 9806 316 0,'3'-10'118'0,"-3"10"-92"0,0 0 15 15,0 7 0-15,-3-4-17 16,-1 12-3-16,1 4-6 15,-5 9-2-15,-2 13-7 16,-1 9-4-16,1 10 1 0,-1-4-2 16,4 13 2-16,4 7-4 15,-1 11 0-15,4-2 1 16,0-7 2-16,4-5-1 16,-1-11 2-16,1 4-4 15,3-16 0-15,0-3-8 0,3-12-4 16,4-13-24-16,4-13-9 15,3-9-33-15,7-6-13 16,8-4-30 0</inkml:trace>
  <inkml:trace contextRef="#ctx0" brushRef="#br0" timeOffset="16691.271">26324 9545 272 0,'14'-40'101'0,"-10"24"-78"0,-1-6 9 16,-3 13-3-16,0-4-2 16,0-3 3-16,0 4-10 15,-3-4-2-15,3 10-10 16,-4-3 1-16,-3-1 4 0,0 4-5 16,-3 0 0-16,-8 6-2 15,-3 3-1-15,-11 6-1 0,-10 10 2 16,-15 12-3-16,-6 16-2 15,3 7 0 1,0 2-1-16,3 4 0 0,-2 6 2 16,-5 12-1-16,4 16 2 15,4-9-4-15,6-7 0 16,15 0 1-16,14 7 0 16,14-3 6-16,14-7 4 15,14-9-1-15,7-10 2 16,7-9-4-16,8-6-2 15,6-10 0-15,15-6-1 16,6-6 0-16,1-6 2 16,-4-10 1-16,-4-6 1 15,4-13-4-15,4-12-1 0,-1-13-1 16,-6-3-2-16,-11 0 3 16,-14 4 0-16,-8 2-4 15,-20 0 1-15,-15 1 0 16,-20 8 2-16,-8 1-1 15,-7 9-1-15,-3 7 1 16,-11 9-1-16,-11 6-3 16,-3 6 2-16,0 7 1 15,7 9 0-15,8 9-3 16,9 10 2-16,8 7-1 16,10-1 0-16,8-3 0 15,10-3 0-15,14-7-7 16,14 1-4-16,14-10-31 15,11-6-13-15,3-6-31 0,1-7-10 16,3-9-37 0</inkml:trace>
  <inkml:trace contextRef="#ctx0" brushRef="#br0" timeOffset="17053.194">27097 9928 356 0,'3'-9'134'0,"-6"2"-104"0,-4 7 16 16,0 0-1-16,-4 10-14 15,-3-1-3-15,-4 7-10 16,-6 9-3-16,-4 9-9 16,-4 4-2-16,0 0 0 0,0 6-2 15,4-1-2-15,0 4 1 16,0 1-1-16,3 2-3 16,0 3 2-16,4-3-4 15,3-6-1-15,1 3-33 16,3-9-11-16,7-7-19 15,3-6-5-15,4-9-75 16</inkml:trace>
  <inkml:trace contextRef="#ctx0" brushRef="#br0" timeOffset="17353.034">26779 9941 288 0,'-14'-19'110'0,"11"25"-86"0,-1-3 11 0,1 7-1 0,-1-1-2 16,4 13 6-16,4 3-6 15,-1 6-2-15,1 7-16 16,3 0 0-16,-4 5 0 0,4 1-7 16,0 10-2-16,0 2-3 15,4 4-2-15,7-1-2 16,6-2 1-1,5-7 1-15,2-9 0 0,5 3-20 16,-5-13-7-16,1-3-21 16,-4-6-10-16,-3-3-82 15,-4-10-53 1,-3 1 80-16</inkml:trace>
  <inkml:trace contextRef="#ctx0" brushRef="#br0" timeOffset="18988.503">27492 8859 264 0,'-18'-6'99'0,"8"6"-77"0,-4-7 2 15,3 4-2-15,-3 0-8 16,-7-3 2-16,-7-4-5 16,-4-2-1-16,-3-1-6 15,-8-2 6-15,-13 5 3 0,-22 1 0 16,-7-1 2-16,-3 4-6 0,-18 0-3 15,-21 0 3-15,4-1 2 16,-25 7-2 0,-11-3 0-16,-7 3-3 15,-21 3-1-15,4 0-3 0,-22 4 1 16,8-1-2-16,-15 0 2 16,7-3 2-16,-3 7 2 15,-3-4-1-15,13 3-1 16,-10 1-6-16,10-1 1 15,1 4 0-15,3-1 0 16,14-2 2-16,-4-1 1 16,12 1 5-16,16-1 3 15,1-3-6-15,0 0-3 16,17-2-1-16,15-4 1 16,-1 0-1-16,1-4-1 0,6 4 1 15,8 0-1-15,0 0 0 16,-8 0 0-1,-3 7-3-15,4-1 2 0,-18 3 1 16,7 4 2-16,7 3-1 16,18-1-1-16,21 1 1 15,17 0-1-15,18-4 0 16,11 1 0-16,10-4 0 16,8 1 0-16,6-4 6 15,7-3 4-15,4 6-3 16,4 1-2-16,3-1-2 15,0 1-3-15,4-1 1 16,-1 4 1-16,1 5 1 0,3 7 3 16,0 4 1-16,0 2 1 15,-3 13 0-15,-1 16 2 16,-3 34-5-16,0 12-3 16,-3 7 1-16,-4 34 2 15,0-2-4-15,0-4-3 16,-4 22 3-16,4-19 3 15,-3-9-3-15,-1 0-1 16,4 0 0-16,0-19 0 16,4-10-3-16,3-15 2 15,0-13 3-15,4-5 1 16,3-4-1-16,0-13-2 16,0 0 1-16,0-9-1 15,-3-9 0-15,-4-7 0 0,0-5 0 16,0-5 0-16,0-2 0 15,0-6 0-15,0 3-3 16,4-7 2-16,3 0 1 16,0-6 0-16,3 4 2 15,1-4 1-15,3 3-4 16,0-3-1-16,8 4 1 16,9-1 2-16,19 0 0 15,20 0-1-15,15 4 1 16,14-4-1-16,39 0 0 15,-1-3 0-15,40 1 0 16,6-1 2-16,25 0-1 16,1 3 2-16,34 0-2 0,-6 1-1 15,27 2 1-15,8-3-1 16,0-3 2-16,24-3 1 16,-14 0-4-16,4 0-1 15,-7 0 1-15,-22 0 0 16,4 0 1-16,-24 0 2 15,-4 7-1-15,-14 2-1 16,-22 1 1-16,8 2-1 16,-25 7-3-16,-18-7 2 15,4 1 1-15,-21 3 2 16,-25-7-1-16,-14-9-1 16,-11 0 1-16,-17-6 1 15,-15-7-1-15,-21-2 2 16,-17-4-2-16,-18-3 2 15,-14-3-2-15,-10-3 2 16,-8-7-4-16,-7-15 0 0,1-7 1 16,-1-5 0-16,-3-4 0 15,3-3 0-15,4-10 0 16,-4-30 2-16,1-10-3 16,-5-13 0-16,5-37-1 15,2-1 0-15,5-27 4 16,6 5 1-16,1-5-1 15,-11 9-2-15,-15 28-2 16,-6 9 1-16,-4-9-4 0,0 19-1 16,4 13-48-16,7-1-21 15,10 1-108 1,7 12-62-16,8-3 111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5:42.6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10686 6771 232 0,'-14'9'88'0,"6"-3"-69"0,1 1 15 0,4-4 1 16,3-3-5-16,0 0 2 15,-4 3-5-15,4-3 1 16,0 3-16-16,0 0 4 0,4 0 2 16,-1-3-2-16,1 0 1 15,-1 0-3-15,1 0-1 16,0 0-1-16,-1 0 0 15,4 0-4-15,0-3-3 16,4 0 4-16,-1 0 4 16,4 0-1-16,1-4 3 15,2-2-6-15,1 0-3 16,3-4 3-16,0 0 2 16,0-2-2-16,4-4 2 15,0 0-2-15,-1-3 2 16,5-3-4-16,6 0-2 0,4 0 2 15,7-3 2-15,7 9-4 16,-1-3-3-16,5 0 1 16,3-3 2-16,10-3-2 15,8 0-2-15,7-1 0 16,-1-2-1-16,5 0-3 16,13-4 2-16,14-3 3 15,1-2 1-15,13 2-1 16,18 0-2-16,1 4 1 15,27-1-1-15,0 7 0 16,15 0 2-16,6 6-3 16,4 0 0-16,11 6 1 0,-4 4 0 15,18 3 0-15,25 2 2 16,-1 7-3-16,-31 10 0 16,-11 5 1-1,-4 7 0-15,-34 10 0 0,-11 5 0 16,-1 20 0-16,-70-17 2 15,-17-11-3-15,21 18 0 16,52 28 3-16,-13-6 1 16,-15 0-4-16,-17 3 1 15,-18-9 0-15,-14-1 0 16,-10-11 0-16,-11-11 0 16,-8-2 2-16,-6-10 3 0,-7-6-4 15,-4-6-3-15,-7-4 1 16,-3-2 2-16,-4-4 2 15,0-3 1-15,-4-3-2 16,1 0-2-16,-1 7-2 16,1-4 1-16,-4-3 1 15,3 0 0-15,-3 0-7 16,4 0-3-16,0 0-41 16,-1 0-18-16,1 0-47 15,3 0-17-15,3 0-33 16</inkml:trace>
  <inkml:trace contextRef="#ctx0" brushRef="#br0" timeOffset="1126.665">8848 11135 276 0,'-4'0'104'0,"4"0"-81"0,0 0 7 0,0 0-3 16,0 0-9-16,4 3 2 15,-1 0 0-15,4 1 0 16,4 2-11-16,3-3 6 0,7 0 4 16,4 0-1-16,0-3 1 15,3 0 1-15,7 0 0 16,7 0-5-16,4 0-1 16,4 0-8-16,-1 0-2 15,0 0 0-15,-6 0 0 16,-4 0-5-16,-8 0-1 15,-3 0 1-15,-3 0 2 0,-7 0 0 16,-4 0 2-16,-3 0 2 16,-4 3 2-16,-4 1-6 15,1-1 0-15,-4-3-19 16,0 0-8-16,-4 3-26 16,1 0-12-16,-1 0-24 15,-7 6-93 1</inkml:trace>
  <inkml:trace contextRef="#ctx0" brushRef="#br0" timeOffset="1457.117">8911 11681 304 0,'-3'0'112'0,"3"0"-87"0,7 0 11 0,-4 0-2 15,1 0-6-15,3 0 1 16,3 0-8-16,5-7 0 16,2 7-12-16,4 0-1 0,8 0 2 15,9 0-6-15,12 0-2 16,-15 0 1-16,29-3 2 15,-1 0-2-15,-3 0-2 16,3 3 0-16,5 0 1 16,2 0-3-16,1 0 0 15,-4-3-52-15,-7-3-22 16,-4-1-90 0</inkml:trace>
  <inkml:trace contextRef="#ctx0" brushRef="#br0" timeOffset="2132.835">11098 10847 260 0,'-10'-29'96'0,"6"23"-75"0,-3-3 17 16,4 6 3-16,-1-4 0 15,1 1 5-15,-1 3-10 16,1 0-4 0,10 6-3-16,3 10-1 0,8 8 0 15,7 14 2-15,6 12-5 16,5 6-3-16,-1 4-10 16,4-1-3-16,-4-6-3 15,0 7-1-15,-3-1-1 16,0 4 2-16,-1-1 1 0,1-5 3 15,0-4-5-15,-4-9-3 16,-7-1-1-16,1-8-1 16,-5-7 0-16,-3-6 2 15,-3-1-1-15,-8-2 2 16,-3-6-29-16,-3-4-9 16,-1 0-32-16,-3-6-10 15,4-3-23-15,-1 0-8 16,8-10-38-1</inkml:trace>
  <inkml:trace contextRef="#ctx0" brushRef="#br0" timeOffset="2507.973">11825 10978 264 0,'0'-34'99'0,"0"31"-77"0,0-3 13 16,0 6 3-16,0 0-5 16,-3 3 3-16,-1 3-3 15,-3 10 0-15,0 6-18 16,-4 15 4-16,-3 4 2 0,-3 3-9 16,-1 9-2-16,-7 22-6 15,-3 23-1-15,-4 2-1 0,-6 22-2 16,-1 19 1-1,0 0 1-15,0 10-1 0,0 3-1 16,4-20 1-16,0-8 1 16,3-1-3-1,7-12 0-15,4-16 1 0,3-21 0 16,8-17-3-16,3-18 2 16,7-10-41-16,0-15-19 15,3-19-79 1,1-13-71-16,-1-6 78 15</inkml:trace>
  <inkml:trace contextRef="#ctx0" brushRef="#br0" timeOffset="3106.756">12111 10292 252 0,'-14'-7'93'0,"10"4"-72"0,1-3 18 0,-1 3 3 16,4-3 0-16,0-1 2 16,0 1-2-16,4-3-2 15,3-1-21-15,0-5 4 0,3 5 1 16,8-9 1-16,7 1 0 16,6-4-6-16,5 0 1 15,-1 3-9-15,0 3-2 16,-3 7-3-16,0 9-1 15,-4 12 1-15,-7 7 3 16,-7 6-2-16,-10 3-2 16,-8 10-2-16,-3 3-3 0,-3 6 1 15,-4 3-1-15,-4 10 0 16,0-4 0-16,1-6 0 16,3-6 0-1,3-3 0-15,4-7 2 0,3-2-3 16,8-7-2-16,3-3 2 15,4-10 0-15,6 4 5 16,4-10 2-16,1-3-5 16,2-3-2-16,4 0-7 15,4-3 0-15,3 0-56 16,8-6-24-16,3-1-19 16,-4 1-8-16,-3-1-38 15</inkml:trace>
  <inkml:trace contextRef="#ctx0" brushRef="#br0" timeOffset="4790.053">11236 6880 236 0,'-4'0'88'0,"4"-3"-69"0,0 3 13 16,0 0 0-16,0 0-6 15,0 0 2-15,0 0-3 16,0 0 2-16,0 0-15 15,0-3 2-15,0 0 0 0,4-3 1 0,0 6 1 16,-1-3-6-16,4-4-2 16,4-2 0-16,3-1 0 15,0 1 0-15,7-7 0 16,0-2-2-16,4-4-1 16,3-7 1-16,7-5 3 15,11-7-2-15,14 0-2 16,7 1-2-16,4 2 0 15,3-3-4-15,14-6 0 16,18-9 3-16,3-4 3 16,15-9-4-16,20 0-1 15,-2 6-2-15,27 1 0 16,7-4 2-16,18-9 0 16,14-4 2-16,18-2 1 15,4 9-4-15,24 0 1 0,-11 9 0 16,29 10 0-16,-1-1-3 15,8-2 2-15,21 9 1 16,-11 6 2-16,11 10-1 16,14 12 2-16,-14 16-4 15,3 15 0-15,1 10 1 16,-22 16 2-16,7 3 1 16,-31 15 3-16,-1 19 1 15,248 132 8 1,-297-113-13-16,-28 13-1 15,-36 6-1-15,-31-10 0 16,-25-12 2-16,-17-12 1 0,-18-1 1 16,-18-3-2-16,-10-9 1 15,-11-10-2-15,-4-12 2 16,-2-12 0-16,-5-7 1 16,1-10 0-16,-1-2 0 15,1-7-20-15,-1-6-7 16,4 0-17-16,-3 0-7 15,3 0-28-15,-4 3-10 16,4 4-65 0</inkml:trace>
  <inkml:trace contextRef="#ctx0" brushRef="#br0" timeOffset="5630.471">13159 11483 236 0,'-14'-19'90'0,"6"16"-70"0,1-9 13 0,4 9 1 16,3-4-5-16,0 1 3 16,3-3-1-16,1-1 1 15,-1 4-17-15,5 0 6 0,-1-1 3 16,3 4 1 0,4 3 2-16,7 3-4 0,4 4-2 15,3-1 0-15,8-3-1 16,9-3-9-16,15 0-4 15,11 0-2-15,0 3 1 16,-4 4-3-16,-4-4 0 16,1 0-3-16,-1 0-1 15,1-3 1-15,-11 0 2 16,-8 0-14-16,-9 0-5 16,-8 0-57-16,-3 0-24 0,-4 0-69 15,-4 0-45 1,-3 0 98-16</inkml:trace>
  <inkml:trace contextRef="#ctx0" brushRef="#br0" timeOffset="6305.5">14580 10659 328 0,'11'-26'123'0,"-8"17"-95"0,1 0 16 0,-4 6 0 16,0 3-9-16,0 0 2 16,0 0-15-16,-4 6-5 15,-3 3-10-15,-3 4-5 0,-4 2 1 16,-4 1-4-16,-3 3-2 15,0 0 4-15,3 0 1 16,0-1 0-16,4 1-2 16,0-3-2-16,4 0-1 15,3-1-1-15,0-2 3 16,7-1 0-16,3-2 1 16,4-4-3-16,4-3 2 15,10 3 1-15,7-6 0 16,7-6 0-16,8 6 2 0,-1 0 3 15,4 0 2-15,3 6-3 16,8-2-1-16,3 14-1 16,3 11 1-16,1 11-2 15,-4-2-1-15,-4 9 1 16,1-6 1-16,-8-4-1 16,-3 7 2-16,-4-6-2 15,-7-4-1-15,-6 13 1 16,-8 0 1-16,-11 4 12 15,-6-1 8-15,-8-3-9 16,-6-3-4-16,-4-4 0 16,-4-2 2-16,-3-7-4 0,-7-2-2 15,-8-1-2 1,-9-3 0-16,-12-9-4 16,-6 2 0-16,6 1-1 0,1-9 0 15,3-10-11-15,0-10-5 16,0 1-21-16,7-4-8 15,4-2-4-15,10 2-1 16,7-6-11-16,11-3-3 16,7 0-76-1</inkml:trace>
  <inkml:trace contextRef="#ctx0" brushRef="#br0" timeOffset="6652.101">14683 10577 312 0,'-14'-12'118'0,"10"5"-92"0,4-2 13 16,0 9-2-16,0 0-9 15,4 0 0-15,3 0-2 16,-4 0-1-16,15 6-14 16,3-3-2-16,7 7 1 0,14-4-4 0,15-3 2 15,10 6-7-15,3-2-3 16,5-4 3-16,9 6 1 16,11-9-3-16,1 7 1 15,-5-1-51-15,-2 0-23 16,2 0-50-16,1 4-23 15,-14-4 30 1</inkml:trace>
  <inkml:trace contextRef="#ctx0" brushRef="#br0" timeOffset="7328.615">15677 11314 260 0,'-3'-13'96'0,"3"10"-75"16,3-3 12-16,-3 6 2 0,0 0-4 15,4 0 2-15,0 3-3 16,3 3 1-16,0 4-17 16,3 5 3-16,1 7 3 0,3 13-9 15,0 3-1-15,4 2-6 16,3 1-1-16,4-3-3 15,3-4-1-15,3-9 1 16,-2 3 0-16,-1 1 0 16,-3-4 0-16,-4-10-51 15,0-2-20-15,-7 0-93 16</inkml:trace>
  <inkml:trace contextRef="#ctx0" brushRef="#br0" timeOffset="7615.492">16263 11223 316 0,'-3'0'121'0,"3"0"-95"0,3 6 22 0,-3-3 5 16,0 4-7-16,0 2 0 15,0 7-14-15,-3 12-8 16,-5 16-13-16,-6 19-5 0,-7 9 0 15,-11 6-5-15,-17 32-3 0,-14 9 1 16,-4-3 2 0,0 13 0-16,3 2-1 0,4-15-13 15,4-15-6-15,3-11-37 16,10-17-13-16,8-4-91 16,7-16-56-1,7-15 95-15</inkml:trace>
  <inkml:trace contextRef="#ctx0" brushRef="#br0" timeOffset="8769.063">12270 5482 264 0,'0'-6'101'0,"0"2"-78"0,0 8 9 0,0-4-3 16,0 0-2-16,-4 6 1 15,-3 6-4-15,0 7-3 16,-4 13-11-16,1 11-4 0,-4 11 0 16,3 2-3-16,1-6 0 15,-1-3-1-15,4-3-2 0,3-6 1 16,1 0-1-16,3-4-3 16,3-6 2-16,1-6-17 15,3-6-8-15,0-7-39 16,0-6-18-16,0-3-45 15</inkml:trace>
  <inkml:trace contextRef="#ctx0" brushRef="#br0" timeOffset="8999.016">12245 5482 248 0,'-18'-22'93'0,"15"19"-72"0,3 3 9 0,0 0 2 16,0 3-7-16,7 0 3 15,3 0-3-15,8-3 2 16,3 0-15-16,7-3 4 0,4-3 4 16,7-4-9-1,3 1-3-15,4 0-5 0,-3 5 0 16,-8-2-11-16,0 3-2 16,-10-3-48-16,-11 6-19 15,-7 6-67 1</inkml:trace>
  <inkml:trace contextRef="#ctx0" brushRef="#br0" timeOffset="9190.89">12308 5667 260 0,'-17'31'96'0,"13"-15"-75"0,8 0 14 16,-1-10 1-16,4 0-8 15,4-3-2-15,3-3-10 16,4-3-3-16,3-3-7 15,7 0-4-15,0-4-1 0,4-2-17 16,3-7-4-16,1 0-122 16,-1 10-57-1,0-4 100-15</inkml:trace>
  <inkml:trace contextRef="#ctx0" brushRef="#br0" timeOffset="10074.295">13621 5077 232 0,'10'-15'88'0,"-6"5"-69"0,3 1 6 0,-7 9 0 15,3-3-10-15,-3-3 0 16,0 6-3-16,-3-4 2 15,-4-2-7-15,-4 6 2 0,-3 6 2 16,-3-2 0-16,-8 5 3 16,-3 10-1-16,-1 6 0 15,-2 6-5-15,2 7-3 16,1 3-2-16,0-1 0 16,3 4-4-16,4-3 0 15,3-3-1-15,8-4 0 0,3-3 4 16,7 1 1-16,7-7-4 15,3-3 1-15,5-6 6 16,9-10 4-16,12-6 3 16,9-6 5-16,5-4 1 15,-1-6 3-15,1-6-3 16,-8-3-2-16,-3-6-3 16,-8-3-1-16,-6-4-7 15,-11-3-2-15,-10 7 0 16,-8-1 0-16,-6 1-2 15,-11 2-2-15,-8 10-4 0,-6 7 0 16,3 12-5-16,4 9 1 16,7 6-49-16,3 7-19 15,11 3-96 1</inkml:trace>
  <inkml:trace contextRef="#ctx0" brushRef="#br0" timeOffset="11425.945">14393 8495 252 0,'0'-6'96'0,"-3"6"-75"0,-1 3 10 0,1 0 1 15,-1 6-9-15,-3 10-1 16,4 6-1-16,-1 7-1 16,4 2-11-1,0 1 1-15,7 9 1 0,4-4 0 16,6 1 1-16,12 3 2 0,13 3 4 16,7 3-1-16,8-3 1 15,13-3-3-15,22-6-1 16,17-4-4-16,4-9 1 15,28-9-2-15,4-16 0 16,7-12-5-16,17-17-1 16,-7-8-1-16,4-7 1 15,0 0-2-15,-21 0-1 16,-25 3 1-16,-22 0-1 16,-24 7 2-16,-24 3 3 15,-18 6-2-15,-15 9-2 0,-10 6-20 16,-10 7-10-16,-8 3-29 15,-3 3-11 1,-4 1-61-16,1-1-66 16,-1-3 62-16</inkml:trace>
  <inkml:trace contextRef="#ctx0" brushRef="#br0" timeOffset="11850.194">15399 8577 312 0,'14'-16'115'0,"-11"13"-89"0,4 3 10 0,-3 0-2 15,0 3-13-15,3 0 1 0,7 0-11 16,7 0-2-16,4 0-5 15,6 1-3-15,1-4 2 0,0 0-2 16,0 0 2-16,-4 0-2 16,-4 3-1-16,-6 0-26 15,-7 0-10-15,-4 3-44 16,-7 7-16-16,-7-4-29 16</inkml:trace>
  <inkml:trace contextRef="#ctx0" brushRef="#br0" timeOffset="12088.791">15508 8715 276 0,'4'-4'104'0,"-4"4"-81"0,0 0 16 16,0 0 1-16,0 0-7 0,0 7 1 15,0 2-15-15,-4 1-6 16,1 2-8-16,-4 4-4 0,-1 3 0 15,1-1-1-15,0 1 0 16,0 3 0-16,0-3 0 16,4 0-25-16,3 0-8 15,3-4-27-15,1-2-10 16</inkml:trace>
  <inkml:trace contextRef="#ctx0" brushRef="#br0" timeOffset="12297.616">15406 8890 304 0,'28'-3'115'0,"-3"3"-89"0,17-6 10 15,-21 6-2-15,4 0-19 16,7 0-3-16,-4 0-10 15,0 0-2-15,-3 6 0 16,0-3-29-16,-1-3-13 0,-3 0-99 16</inkml:trace>
  <inkml:trace contextRef="#ctx0" brushRef="#br0" timeOffset="13286.159">14224 8476 228 0,'-7'-15'88'0,"0"11"-69"0,3 1 11 0,4 3-2 15,-3 0-5-15,3 0 0 16,-4 3-1-16,1 1-2 16,-4 5-10-16,0 7 2 0,0 9 4 15,0 6-4-15,0 10 1 16,-1 0-6-16,1 3 1 0,4 3-3 15,3 0 2-15,3 6 2 16,4 6 5 0,4 4-2-16,7 0 3 0,3-10 1 15,7 4 2-15,11-7-6 16,17-6 1-16,15-4-6 16,6 1 1-16,1 0-3 15,14-3 0-15,14-4-3 16,3 4-2-16,0-7 1 15,22-6 1-15,3-3 1 16,-4-3 1-16,15-7-2 16,10-2 1-16,-6-10-2 15,16 0 2-15,1-10-2 16,0-8-1-16,21-7 1 0,-14-4 1 16,17-5 3-16,1-7 2 15,10-3-8-15,3-9-4 16,1-10 3-16,7-6 2 15,-18 13 5-15,7-4 2 16,32 1-6-16,-32 5 0 16,7 4-1-16,-21 6 2 15,-7-9-8-15,7-3-1 16,-18-13 8-16,-7 9 4 16,-6 7-2-16,-26 12-2 15,-31 10-16-15,-36 9-5 16,-34 9-54-16,-29 7-22 15,-25 6-71-15,-10 15-38 16,-8 4 101-16</inkml:trace>
  <inkml:trace contextRef="#ctx0" brushRef="#br0" timeOffset="14023.171">17784 8417 280 0,'7'-10'104'0,"-4"7"-81"0,1 3 12 0,-4 0-2 16,0 0-3-16,-4 3 2 16,-3 13-13-16,-4 6-4 15,1 12-9-15,-4 10-4 0,-4 3 1 16,4 0-2-16,-4 0 2 15,4 4 2-15,4-11 4 16,3 4-2 0,3-9-2-16,4-4 2 0,7-6 0 15,11-9 1-15,10-7 2 16,14-6-5-16,11-3-3 16,0-3-1-16,-3-3-1 15,-5 6-25-15,-2-3-8 16,-8-3-56-16,0 12-25 15,1 3-24 1</inkml:trace>
  <inkml:trace contextRef="#ctx0" brushRef="#br0" timeOffset="16080.09">17099 11634 216 0,'-14'-7'82'0,"3"7"-64"0,-3 0 18 0,7 0 2 15,0 0-5-15,0 0 3 16,0 0-9-16,4 0-2 16,-1 0-14-16,4 0 2 0,4-3 1 15,6-3 4-15,4 6 3 16,7-3-2-16,4-3-2 16,10 3-3-16,18-7-1 0,18-2-7 15,3-4-2-15,0 0 0 16,4 1 0-16,-1-1-2 15,4-3 1-15,-14 10-4 16,-14 5-2-16,-10-2-40 16,-15 6-17-16,-14 6-20 15,-10-2-6-15,-8 5-46 16</inkml:trace>
  <inkml:trace contextRef="#ctx0" brushRef="#br0" timeOffset="16410.746">17441 11170 320 0,'4'-16'121'0,"-1"13"-95"0,4 3 11 0,-7 3 0 15,4 3-8-15,0 7 3 16,-1 6-14-16,1 9-5 16,-4 13-8-16,0 18-4 0,-4 10 2 15,-3 3-2-15,-4 0 2 16,1 4-2-16,-1 21 2 16,1-6-4-16,3-10 0 15,0-9 1-15,3-9 2 16,8-10-45-16,3-9-21 0,0-9-97 15,3-7-48 1,4-19 104-16</inkml:trace>
  <inkml:trace contextRef="#ctx0" brushRef="#br0" timeOffset="16906.198">18175 11201 304 0,'7'-22'112'0,"-7"16"-87"0,4 0 22 0,-4 6 3 16,0 0-14-16,0 0-1 16,0 0-18-16,-7 3-8 15,-4 3-5-15,0 3-4 0,-3 4 1 16,-3 3-1 0,-1-1 0-16,0 4-3 0,1 0 2 15,-1 0-1-15,8-1 0 16,6 1 0-16,8-3 0 15,3 0 2-15,10-7 0 16,8-6-3-16,14 3 2 16,10-2 1-16,11 2 2 15,4 6-1-15,-1 10-1 16,-6 7 3-16,-1 5 2 16,0 4-4-16,-3-1-1 15,-7-2 2-15,-7 2 1 0,-7 4 1 16,-11 0 0-16,-3-7 11 15,-11 4 7-15,-4-7-2 16,-10-2 0-16,-3-4-11 16,-8-3-5-16,-3-3-3 15,-4-7-1-15,-7-3-3 16,-6-2 0-16,-15-7-25 16,-11-3-9-16,-3-4-14 15,4 1-6-15,10-3 2 16,3-4 1-16,8 4-33 15,10-1-16-15,7 1 3 16</inkml:trace>
  <inkml:trace contextRef="#ctx0" brushRef="#br0" timeOffset="17160.674">18196 11010 324 0,'4'-19'121'0,"10"10"-95"0,21-4 11 0,-14 7-2 16,18-4-11-16,11 1-2 0,2 6-12 16,8-3-4-1,18 2-4-15,10 4-2 0,0 10 1 0,-6 2-4 16,-8 4 0-16,3 3-56 15,-6 0-22-15,-4 3-68 16</inkml:trace>
  <inkml:trace contextRef="#ctx0" brushRef="#br0" timeOffset="17897.524">19456 11533 260 0,'-11'-25'96'0,"8"10"-75"0,3-4 19 0,0 16 2 15,3-7-5-15,1 1 3 16,3 3-5-16,0 6 1 15,0 9-20-15,3 7 0 0,1 6 0 16,0 6-6-16,-1 3-1 16,1 7-5-16,-1-1-3 15,1 1 0-15,3 0-1 16,0-1 0-16,0 1 0 16,4-4 0-16,0 1 0 15,-4-4-31-15,-4-2-12 16,-3-4-84-16,4-7-35 15,-1-8 31-15</inkml:trace>
  <inkml:trace contextRef="#ctx0" brushRef="#br0" timeOffset="18181.685">19953 11446 296 0,'4'-29'112'0,"-1"26"-87"0,-3 0 13 15,0 3-1-15,4 6-3 16,-1 7 2-16,-3 6-11 0,0 6-2 16,-7 16-14-16,-7-1-3 0,-7 11 0 15,-14 11-5-15,-15 29-1 16,-3 0 0 0,0 9 0-16,11-27 0 0,-21 52 2 15,-1 0-3-15,4-18 0 16,4-7-17-16,6-9-5 15,11-12-16-15,15-10-3 16,6-22-39-16,15-7-15 16,6-21-25-1</inkml:trace>
  <inkml:trace contextRef="#ctx0" brushRef="#br0" timeOffset="18707.359">20606 11464 236 0,'-28'7'88'0,"20"-4"-69"0,1-3 15 0,7 0 3 16,0 0-6-16,0 0-1 16,4 0 1-16,7 0 3 15,10 0-19-15,14-10 7 0,18 4 5 16,-14 0-6-16,31-4-2 15,18-2-11-15,15-1-3 0,-26 4-5 16,22 9-1-16,-25 0 1 16,21 0 0-16,-3 0-51 15,-18 0-23-15,-14 3-92 16</inkml:trace>
  <inkml:trace contextRef="#ctx0" brushRef="#br0" timeOffset="19190.717">21777 10894 304 0,'28'-38'112'0,"-10"29"-87"0,7-10 13 0,-15 16 1 15,8-7-10-15,6 1 0 16,12 0-5-16,10 2-3 16,10 7-11-16,4 7 2 0,-4 11 2 15,-6 20 1-15,-8 12 4 16,-10 10-9-16,-11 2-3 16,-7-2 0-16,-10 0 0 15,-11 5-3-15,-14 8-1 16,-15-1-3-16,-10-6-1 15,-3-4 1-15,0-5 0 16,3-7 0-16,0-13 0 16,7 1-3-16,7-7 2 15,8-5-1-15,6-8-2 0,11-5 0 16,10-4 3-16,12-2 4 16,9-7 6-16,19-7-5 15,13 4 0-15,8-3-4 16,-1-4-3-16,-3 7-5 15,0-6 0-15,3 0-38 16,1-4-17-16,-1 0-25 16,-6 1-10-16,-11-13-42 15</inkml:trace>
  <inkml:trace contextRef="#ctx0" brushRef="#br0" timeOffset="19697.839">23093 10866 364 0,'14'-4'137'0,"-18"8"-106"0,-3 2 6 0,-3 0-5 16,-8 7-20-16,-7 5-5 15,-3 11-4-15,-7-4-3 16,0 9 1-16,-4-2-1 0,4-1 0 0,3-3-3 15,7-3 2-15,11-6 1 16,11 0 0-16,6-3 0 16,8-4 0-16,6-3-3 15,8 1 0-15,3-4 2 16,7 0 2-16,8-2 0 16,6 5 2-16,1 0-4 15,-1 1 0-15,-3-1 3 16,-4 13 1-16,-3 0 1 15,-7 9 0-15,-4 7-2 16,-3 3 1-16,-8 0 7 16,-6-4 5-16,-4 4-7 15,-4-7-2-15,-6-2 0 16,-8 2 3-16,-10-5 0 16,-7-1 0-16,-11-6-8 15,-7-3 0-15,-7-7-1 0,4 4 0 16,3-13-3-16,4 3 0 15,3-6-25-15,4-6-9 16,3-4-23-16,4-2-8 16,3-1-73-1,7-5-49-15,4-14 84 16</inkml:trace>
  <inkml:trace contextRef="#ctx0" brushRef="#br0" timeOffset="19954.124">23082 10753 352 0,'14'0'132'0,"8"3"-103"0,23-3 5 15,-20 0-3-15,10 0-18 16,8-3-2-16,17 3-7 15,21 0-1-15,3 0-1 16,1 3-2-16,-7 0 1 0,3 0-32 16,-3 0-14-16,-8 0-19 15,-10-3-6-15,-18 3-59 16</inkml:trace>
  <inkml:trace contextRef="#ctx0" brushRef="#br0" timeOffset="22716.222">13092 10326 208 0,'0'-9'77'16,"7"6"-60"-16,7-7 13 0,-7 7 3 0,7 0-4 15,4 0 3-15,3 3-9 16,3 3-4-16,5 0-11 16,-1 3 4-16,7 1 1 0,7-4 0 15,11 6 2-15,11-3-4 16,6-2-1-16,5 5 0 16,13-9 4-16,21 0-8 15,11 6-3-15,4-6 4 0,24 0 3 16,-4 3-3-16,12-3 1 15,9 0-5 1,-6 0 0-16,10 0 1 16,8 0 2-16,-11-3-3 15,17-3 0-15,-10 6 1 0,0 0 0 16,-46 0 0-16,56 0 0 16,-3 0-2-16,4 0-2 15,-22 6 3-15,0-6 0 16,0 0-1-16,-13 7-2 15,-12-4 1-15,8 0 1 16,-4 0 1-16,-11 3 3 16,-6-3-1-16,3 1 0 15,0 2-6-15,-11 3 1 16,-13 1 2-16,2-1 1 16,30 0-1-16,-12 1-2 0,-14-1 1 15,-13-2-1-15,-1-4 0 16,0-3 0-16,-3 0 0 15,-7 0 2-15,-11 0-1 16,-11 0-1 0,-10 0 1-16,-4 0-1 0,-3 0 0 15,0 0 0-15,0 0 0 16,-4 0 0-16,-3 0 0 16,-4 0 0-16,-3 0 0 15,-4 6 0-15,-3-3 0 16,-4-3 0-16,0 6 0 0,-3-3 0 15,0-3 0 1,-4 0 0-16,0 0 2 0,-4 0 1 16,1 0-4-16,-4 0 1 15,0 7-2-15,0-7 0 16,-3 0 2-16,-1 0 2 16,1 0-1-16,-1 0 2 15,4 0-4-15,0 0 0 16,1 0 1-16,-1 0 2 15,3-7-3-15,1 7-2 16,3-3 2-16,0-3 2 16,0 6 0-16,4-3 2 15,13-6-5 1,-16 2 2-16,-1 7 0 16,-4 0 0-16,-3 0 2 15,0 0 3-15,0 0 4 0,0 0-6 16,1 0-2-16,-1 0 1 15,-4 0 1-15,1 7-1 16,-1-4-2-16,1 3 1 16,-1-3-1-16,1 6 2 15,-1 7 1-15,-3 3 3 16,0 6 1-16,-3 3-3 16,-4 10-3-16,-4-4 0 15,-3 4 1-15,0 3-1 16,0 6 2-16,0 12-4 0,0 10 0 15,7 7-1-15,7-11 0 16,0-5 0 0,3-7 0-16,1 1 4 15,-1-4 1-15,-3 9-4 0,-3 4 1 16,-4 0 0-16,-1-7 2 16,1 1-1-16,-3-10 2 15,-1-7-4-15,1 4-2 16,-1 0 2-16,0 0 2 15,1 3 0-15,3 3 2 16,0 1-4-16,0-1 0 16,0-3 1-16,0-7 0 15,3 1 2-15,4-6 1 16,-3 2-4-16,-1-5 1 16,4-4-2-16,-3 0-2 0,-1-3 5 15,0-3 1-15,1 0 0 16,-4 0-2-16,0-3 3 15,0-3 2-15,3 2-4 16,-3 1-1 0,4 3-2-16,-1-6 0 0,1-4 0 15,-1-2 0-15,1-1 4 16,-5 1 1-16,-2-4-1 16,-1-3-2-16,-6 6 1 15,-4 1-1-15,-8-1 0 16,-2 1 2-16,-5-1-3 0,1 0 0 15,0-2 1-15,3-1 2 16,0 0-1-16,0 4-1 16,-3-1 1-16,-4 0-1 15,-10 1 0-15,-11-1 2 16,-7-6-3-16,0 7 0 16,3-1 1-16,-3 1 2 15,-7-4-1-15,-7-3-1 16,-3 6 3-16,-1-2 0 15,11-1-1-15,0-3-2 16,-11 0 1-16,-10 0 1 16,0 4-3-16,6-4 0 15,1 0 1-15,-7-3 2 16,-7 3-1-16,3-3 2 16,4 0-2-16,-1 0-1 15,-10-3-2-15,-10 0 1 0,7 0 1 16,-1-4 2-16,-20 1-3 15,-1 0 0-15,1 3 1 16,-18-4 2-16,-4 4-1 16,7-3-1-16,-17-3-2 15,3 5 1-15,8-2-1 16,-12-3 0-16,5 6 2 16,9-4 2-16,-9 1-3 15,-1 3 0-15,11 0 3 16,-4 3 1-16,-7 0-4 15,15 0 1-15,2 3 0 16,-6 0 2-16,11-3-3 16,13 0 0-16,1 0-1 15,-11 0 0-15,10-3 2 0,15 0 2 16,3 0-1-16,-3 0-1 16,-1-1 1-16,12-2-1 15,9 0-3-15,8 0 2 16,4 3 1-16,-5-1 0 15,5 1 0-15,6 0 2 16,8 0-1-16,6 0-1 16,12 0-2-16,6 0 1 15,7 3-1-15,7 0 0 16,4 0 4-16,3-4 1 16,4 1-4-16,4-3-1 15,-1 6 1-15,8-9 2 16,-1 5-2-16,4-5-2 15,4-7 2-15,3 4 0 0,0-4 1 16,0-3 0 0,0-3 0-16,3-6 0 0,1 6 0 15,-4-6 0-15,0-3 2 16,4-4 1-16,-1-2-1 16,4-17 1-16,4-27-2 15,10-16-1-15,11-7 1 16,14-34-1-16,3-16 0 0,1 1 0 15,3-26-3 1,3 16 2-16,8 22 1 0,7 12 2 16,-4 20-3-16,-7 21 0 15,-7 25-37-15,-7 16-14 16,3 22-152 0</inkml:trace>
  <inkml:trace contextRef="#ctx0" brushRef="#br0" timeOffset="23601.843">16711 10016 260 0,'-10'-16'99'0,"6"10"-77"0,-7 3 4 15,4 3-2-15,-3 3-3 0,-8 3 4 16,-3 7 0-16,-11 5 0 16,-10 8-14-16,-11 8 4 0,-7 10 3 15,-11 19-4-15,-27 28 2 16,-26 21-11-16,-13 26-3 16,-40 35-2-16,-13 31 0 15,-33 18 0-15,-2 23 2 16,-12-10-3-16,29-3-2 15,18-19 8-15,24-34 4 16,32-22-7-16,32-22 0 16,24-29-4-16,25-18 0 15,18-25-16-15,17-23-5 16,18-21-121 0,14-19-76-16,7-19 93 15</inkml:trace>
  <inkml:trace contextRef="#ctx0" brushRef="#br0" timeOffset="24066.335">19015 10135 228 0,'0'-31'88'0,"0"9"-69"0,7-13 6 0,-4 26 0 16,1-7-7-16,3-3 1 15,0 4-1-15,0 2 0 16,0-3-9-16,-3 7 1 0,-4 18 16 16,-7 20 4-1,-11 11-5-15,-14 14 0 16,-21 11-1-16,-21 36 0 16,-3 15-7-16,-22 22-2 15,-28 34-9-15,0 10-2 16,-14 34-4-16,-8-5-1 15,12 8 1-15,17-15 2 16,4 3-12-16,6-22-6 16,8-28-35-16,14-16-17 15,14-7-95-15</inkml:trace>
  <inkml:trace contextRef="#ctx0" brushRef="#br0" timeOffset="24802.189">11807 14998 300 0,'-14'0'112'0,"14"0"-87"0,7 0 24 0,-3 0 4 16,3 0-6-16,4-6 1 16,3 6-13-16,3 0-4 15,8 0-18-15,10 0 1 0,15 0 2 16,13-10-6-16,8-8-3 16,3 5-4-16,3-6 0 15,5 4-2-15,-5 5 2 16,-6 10-4-16,-15 10 0 15,-13 5-59-15,-19 7-24 0,-13 6-33 16,-15 7-11-16,-10 6-9 16</inkml:trace>
  <inkml:trace contextRef="#ctx0" brushRef="#br0" timeOffset="25010.755">11917 15660 292 0,'-28'37'110'0,"28"-30"-86"0,7-1 18 16,-4-6 3-16,8-6-2 16,10-4 2-16,18-5-12 0,14-4-5 15,10-3-16-15,1 9-8 0,-1-2-2 16,4 5-2-16,4 1 0 16,-1 9-16-16,1-3-6 15,-4-1-38-15,0 1-14 16,-7 3-84-1</inkml:trace>
  <inkml:trace contextRef="#ctx0" brushRef="#br0" timeOffset="25358.339">13667 15070 320 0,'-32'-25'121'0,"25"13"-95"0,7-4 16 16,0 13-1-16,3 0-14 16,4 6-1-16,4 3-4 15,7 7 1-15,3 5-13 16,3 7 3-16,1 7 3 0,3 15-8 15,4 3-2-15,7 10-4 16,0-4-2-16,0 1 1 16,3-1 1-16,0-6-1 15,-3 7-1-15,-4-7-39 16,-3 3-16-16,-4-9-37 16,1-6-15-16,-5-20-35 15</inkml:trace>
  <inkml:trace contextRef="#ctx0" brushRef="#br0" timeOffset="25658.696">14520 15029 324 0,'-21'4'121'0,"14"-1"-95"0,-3 9 11 0,2-5-2 16,1 8-7-16,-3 4 1 15,-8 22-3-15,1 22 1 16,-5 12-15-16,-2 6-5 0,-5 29 0 0,-6 15-4 16,-4 1-2-16,-6 21 0 15,-5 7 1 1,4-10-3-16,0 10 0 0,8-10 1 16,6-19 2-16,7-21-3 15,8-23 0-15,9-18-37 16,8-19-14-16,4-22-62 15,10-13-25-15,0-27 9 16</inkml:trace>
  <inkml:trace contextRef="#ctx0" brushRef="#br0" timeOffset="26078.295">14743 14327 304 0,'-18'-41'115'0,"18"23"-89"0,0-1 14 0,3 12 1 16,5-2-10-16,6 0 2 15,7-4-8-15,11 1-3 16,17-4-12-16,14 0 0 0,4 1 3 15,-3 5 6-15,-1 7 3 16,-3 9-5-16,-10 7-2 16,-15 12-3-16,-17 22 0 0,-11 9-6 15,-14 4-2-15,-7 3-2 16,-11-4-2-16,-14 4 1 16,-10 3-1-16,-1 9 0 15,1-3 0-15,14-9 0 16,10-7 0-16,18-9-3 15,14-6 2-15,14-10-1 16,14 4 0-16,8-7 0 16,3-9 0-16,3-3-71 15,7-7-33-15,4 7-85 16</inkml:trace>
  <inkml:trace contextRef="#ctx0" brushRef="#br0" timeOffset="26439.988">15279 15625 344 0,'10'-6'129'0,"5"-3"-100"0,16-10 24 0,-10 16 7 16,18-4-15-16,11-2-2 0,6-1-24 15,4 4-11-15,4 3-6 16,10 3-2-16,3 3 0 0,1 0-14 15,-4 0-3-15,0-3-35 16,0 0-14-16,4-3-6 16,3-3-1-16,0 0-65 15</inkml:trace>
  <inkml:trace contextRef="#ctx0" brushRef="#br0" timeOffset="26919.36">16828 14757 324 0,'-29'-25'121'0,"22"12"-95"0,-3-12 16 0,6 16-1 16,4-4-6-16,0 4 4 15,18-13-8-15,14-7-2 16,17 1-16-16,7-3 8 0,4 9 2 16,11 13-3-16,6 12-1 0,-2 12-5 15,-8 10 1-15,-14 16-6 16,-18 25-3-16,-14 16-1 16,-18-7-1-16,-20 9-2 15,-15 11 1-15,-7 5-2 16,-7 3-1-16,-3-9 1 15,-4-3-1-15,0 7-3 16,4-4 2-16,6-7 1 16,15-11 2-16,11-14-1 15,17-15-1-15,17-3 1 16,11-16 1-16,11-12 1 16,21-6 1-16,18-10-2 15,3-7 1-15,-3-5-7 0,-4-7 1 16,0-6-43-16,0-3-17 15,0-7-34-15,-7 1-15 16,-11 9-63 0</inkml:trace>
  <inkml:trace contextRef="#ctx0" brushRef="#br0" timeOffset="27445.321">18182 14656 416 0,'-7'-12'154'0,"14"9"-120"0,-3-4 4 0,-4 7-6 16,-4 4-10-16,-3 5-1 16,-7 7-9-16,-4 12-5 0,-3 3-4 15,0 19-3-15,-4-3 1 0,4 4-1 16,4-8 0-16,6-5-3 15,7-7 2-15,8 1-1 16,7-4 0-16,3-6 2 16,3-6 2-16,8 2-3 15,3-8 0-15,11-1 1 16,3 4 0-16,8-1-3 16,-1 4 2-16,1 6 3 15,-1 3 1-15,-3 13-1 16,-4 2 1-16,-3 4-2 0,0-3 2 15,0 0-2 1,-8 0-1-16,-3-7 3 16,-6 4 2-16,-8-4 7 0,-7 1 4 15,-11-1-6-15,-6 1-3 16,-4-1 0-16,-4-2 0 16,-7-4-6-16,-3-3 0 15,-11-3-3-15,-14-3 0 16,-10-4-7-16,-1-8-2 15,1-7-23-15,3-7-8 16,3-8-20-16,8-7-9 16,3-3-38-16,11-4-16 15,3 4-2 1</inkml:trace>
  <inkml:trace contextRef="#ctx0" brushRef="#br0" timeOffset="27744.837">18249 14575 364 0,'-21'-6'134'0,"10"6"-104"0,-3 6 7 15,7-3-5-15,0-3-12 0,0 6-1 16,7-6-3-16,0 3 0 15,7-3-8-15,14 0 4 16,18 0 3-16,18-9 2 0,10 0 1 16,10-4-9-16,15-3-5 15,7 1-3-15,-7-1 1 16,-11 0-10-16,-7 1-2 16,-11-1-57-16,-10 7-23 15,-7-1-93 1</inkml:trace>
  <inkml:trace contextRef="#ctx0" brushRef="#br0" timeOffset="29409.635">13430 13847 200 0,'-10'-125'77'0,"3"94"-60"16,0 2 19-16,0 20 7 16,-1 0-4-16,1 2 1 0,0 4-2 15,0 6-2-15,0 7-19 16,0 5 7-16,0 23 6 0,0 22-3 16,0 18 1-16,-4 25-11 15,-3 39-5-15,0 11-5 16,-3 42-2-16,-5 12-3 15,-2 28-2-15,-1 0 1 16,0-3-1-16,1-6 2 0,2-4 1 16,8-34-4-16,4-6 1 15,3-3 2-15,7-25 1 16,0-26-1-16,0-12-2 16,3-12 1-16,-3-4 1 15,0-15-1 1,4-13-1-16,-1-16 1 0,1-6 1 15,-1-12 1-15,4-10 1 16,4-9 0-16,7 0 0 16,6-10-2-16,29-12 1 31,14-3-2-31,14-4-1 0,8 1 1 16,2-10-1-1,26 0 2-15,17-6 3 0,10-3-7 16,29-6 0-16,39-1 0 15,21 1 1-15,-11-4 1 16,25 10 0-16,-11 0-3 16,18-1 2-16,-10 4 1 15,13-3 0-15,-3 3 0 16,7 9 0-16,-3 1 4 16,-8 5 5-16,4 4-3 15,-10 0-1-15,-1-1-2 16,-14 1-3-16,-24 3 1 15,0 3-1-15,-25 3 0 16,-29 3 0-16,-10 4 0 16,-14 2 0-16,-17-2-3 15,-18-4 2-15,-22-6 1 0,-17-3 0 16,-14-7 0-16,-11-8 2 16,-10-14-3-16,-8-8 0 15,-3-4 3-15,-7-3 3 16,0-7-4-16,4-2-1 15,3-23-2-15,7-11 0 16,4-5 2-16,6-5 2 16,8-41-1-16,14-6-1 15,17-35 1-15,8-13 1 16,0-24-3-16,-4-1-2 16,-11 4 2-16,-3 6 2 0,-11 34-2 15,-10 26 0 1,-11 28-1-16,-7 21 0 0,-10 23 4 15,-11 18 1 1,-4 16-1-16,-3 13 1 0,-4 12-4 16,1 10 0-16,-4 3-1 15,-4 6 0-15,-3 0 2 16,-1 0 0-16,-6-4 2 16,-4 1 3-16,-3-3-4 15,-4-3-3-15,-3-4 3 16,-1-3 1-16,-2-2 0 15,-12-1-2-15,-24 0-2 16,-11 0-1-16,-7 0 2 16,-31 1 2-16,-12-4 0 0,-9 3 2 15,-26 0-2-15,4 3-1 16,-24-3 1-16,10-2 1 16,-18-1-3-16,4-7 0 15,-11 11 1-15,0-4 2 16,-10 6-3-16,-4 7 0 15,-17 9 1-15,-1 9 0 16,-17 7 0-16,18 6 0 16,-22 3-3-16,22 3 2 15,-8 0 1-15,36-3 2 16,0-6-3-16,24 6-2 16,25-12-14-16,11-7-6 0,10-3-13 15,29-3-4-15,24 0-4 16,18 0 0-16,17 0-35 15,15 13-16-15,0-1-36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6:17.3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11352 4134 208 0,'-7'3'77'0,"4"3"-60"0,-1-3 4 15,4-3-1-15,0 0 3 16,0 0 6-16,0 0-7 16,0 0-1-16,0 0-12 15,-3 0 3-15,3-3 4 0,0-3-4 16,3 6 1-16,1-3-4 15,-1-4 2-15,4-2-4 16,0 6 1-16,4-3 1 16,0-4 5-16,3-2-2 0,3-1 3 15,5 1-2-15,6-4 2 16,4 0-4-16,3-3-1 16,-7 7-2-16,25-10 0 15,0-6-2-15,3-4 1 16,8-8-2-16,20-11 0 15,12 1-1-15,2 3 2 16,15-9-3-16,18-1 0 16,3 4 1-16,11 0 0 15,17-13-2-15,-3-3-2 16,28 3-2-16,0 6-1 16,21 4 4-16,3 0 1 0,33-4-3 15,-11 4-1 1,24-13 3-16,-6 15 1 15,6 1-3-15,4 9 1 0,-7 10 0 16,0-4 0-16,-7 19 0 16,-3 7 0-16,-5 5 0 15,-13 7 0-15,42 19 0 16,-42 9 0-16,-11 10 0 16,-17 6 2-16,-29 0-3 15,-14 3-2-15,-10 0 2 16,-14 6 2-16,-22 0 0 15,-21 7-1-15,-14 6-2 16,-10 0 1-16,-8-7 1 0,-6-9 0 16,-8 4 2-16,-7-10 1 15,-3-7-1-15,-7-2-2 16,-4-7 1-16,-7-9 1 16,-4-4-1-16,-2-5 2 15,-8-1-26-15,-11-9-12 16,-3 0-37-16,-4-9-15 15,-3 9-71 1</inkml:trace>
  <inkml:trace contextRef="#ctx0" brushRef="#br0" timeOffset="948.225">12181 3877 220 0,'4'9'82'0,"-1"-9"-64"0,-3 9 9 0,0 1 0 16,0-1-10-16,0 7-2 0,0-4-6 15,-3 4-4-15,3 3-2 16,0-3-3-16,0 9 3 0,0-10-2 15,0 7 2-15,0 0-2 16,0 3 2-16,-4 0-2 16,1-6-1-16,-1 3-4 15,1 0-2-15,-1-9-26 16,4-4-11 0,0-6-64-16</inkml:trace>
  <inkml:trace contextRef="#ctx0" brushRef="#br0" timeOffset="1201.412">12231 3873 184 0,'3'0'71'0,"-3"4"-55"0,7-4 15 0,-3 0 3 16,-1 0-4-16,5 0 0 15,2 0-9-15,4-4 0 16,4-2-12-16,-1-3-3 0,1 6-2 16,3-1-2-16,0 4-2 15,-3-6 3-15,0 6 0 16,-4 0-54-16,-4 6-25 16,1-2-37-16</inkml:trace>
  <inkml:trace contextRef="#ctx0" brushRef="#br0" timeOffset="1396.715">12213 4074 252 0,'7'3'93'0,"7"-6"-72"0,15-3 5 15,-15 3-3-15,7 0-13 16,4-7-1-16,6 1-7 15,8-1-4-15,7-2 1 16,0 9-49-16,0-4-20 0,-4-2-36 16</inkml:trace>
  <inkml:trace contextRef="#ctx0" brushRef="#br0" timeOffset="2505.174">12633 4363 196 0,'4'-10'74'0,"-4"7"-58"0,3-3 12 0,-3 3-1 16,4-4-7-16,3 1 1 16,0-3-3-16,3-4 0 15,1-3-9-15,3-2-1 0,4-4-1 0,3 0 5 16,3-3 3-1,1-4-4-15,7 1-1 16,7-3-2-16,14-4 0 0,10-5-2 16,4-7 1-16,4-10-4 15,3-12 0-15,10 3-1 16,8-3-2-16,0 7 3 16,0-1 0-16,3-16-1 15,14-2 1-15,8-1-2 16,-4 13 2-16,17-6 0 15,11 0 1-15,0-7-2 16,25-5 1-16,7 2-2 0,14 3-1 16,18 7 3-16,13-6 0 15,12-1-4-15,27-12 1 16,-3 16-2-16,21-1 0 16,15 10 2-16,-12 7 0 15,19 18 0-15,-15 3 0 16,4 10-3-16,-11 18 2 15,-11 7 1-15,-6 12 2 16,35 13-1-16,-29 6-1 16,-17 19 1-16,-28 12-1 15,3 16-3-15,-24 7 2 16,-11-7 1-16,-4 13 0 16,-21 18 0-16,-17 10 2 15,0-6-1-15,-4 9-1 16,-14 9-2-16,-14 4 1 15,-11-13 3-15,0 6 1 16,-6 3-4-16,-15-9 1 0,-18-22 2 16,-13-9 1-16,-15-10-1 15,-10-12 1-15,-8 0 0 16,-3-13 1-16,-7-9-2 16,0-7 1-16,-3-12-2 15,-1-6 2-15,1-7-13 16,3-6-3-16,-3-6-62 15,-8 0-28-15,-7-3-29 16</inkml:trace>
  <inkml:trace contextRef="#ctx0" brushRef="#br0" timeOffset="3391.185">15508 1867 200 0,'14'-44'74'0,"-10"25"-58"0,6-6 7 0,-6 9-1 15,3 4-8-15,0-4 2 16,0 7 2-16,0-10 3 16,0 9-11-16,-3 7 8 0,-1-3 4 15,-6 3-5-15,-8 3-2 16,-7 3-11-16,-6 16-2 15,-12 9 0-15,-2 10 1 16,-1 2-1-16,0 14-2 16,0-7-2-16,4 9 1 15,3-12 1-15,4 6 0 0,7 0 2 16,10 1 3-16,8-8 2 16,6-5 1-1,8-7 2-15,10-12 4 0,11-9-2 16,17-14 3-16,11-8 1 15,4-7-1-15,3-6-3 16,0-6 0-16,3-4-5 16,1-9-2-16,-8-9 0 15,-10 0-1-15,-10-7-2 16,-19-3-2-16,-3 16 1 16,-28-9 1-16,-14 12-1 0,-4 10 2 15,-3 5-7-15,0 17-1 16,0 6-16-16,3 12-6 15,7 6-28-15,8 10-12 16,6 10-82 0</inkml:trace>
  <inkml:trace contextRef="#ctx0" brushRef="#br0" timeOffset="4158.157">15318 5905 240 0,'-4'-6'90'0,"4"9"-70"0,0-3 6 0,0 0-3 0,0 6-7 16,0 4 1-16,0 2-1 16,0 4 3-16,0 3-11 15,4 9 7-15,3 10 2 0,7 5-3 16,14 14 0 0,14-1-2-16,11 1 2 15,11-4-3-15,17-6 1 16,25 0-5-16,10 0-2 0,18-15 2 15,21-4 0-15,1-13 1 16,27-5 0-16,-7-4-2 16,4-9-1-16,7-6 3 15,-14-10 5-15,7-9-7 16,-7-4-1-16,-14-18-3 16,-8-13 1-16,-6-9-2 15,-18 0 2-15,-18 6-2 0,-20-3 2 16,-19-3-2-16,-17 6 2 15,-18 10-4-15,-13 9 0 16,-15 19-52-16,-18 6-24 16,-21 12-96-1</inkml:trace>
  <inkml:trace contextRef="#ctx0" brushRef="#br0" timeOffset="4549.881">17071 6009 228 0,'14'0'88'0,"-7"0"-69"0,4 0 17 15,-8 0 3-15,1 3-12 16,3 0-3-16,0-3-8 16,0 3 0-16,3-3-9 0,1 3-4 0,3-3 0 15,7-3-2-15,8 3-1 16,6 0 3-1,4-3 0-15,-1 3-4 0,-2 0-1 16,-8 0-19-16,-3 0-7 16,-11 0-29-16,-11 3-14 15,-10 6-39 1</inkml:trace>
  <inkml:trace contextRef="#ctx0" brushRef="#br0" timeOffset="4848.225">17131 6147 220 0,'10'-10'85'0,"-2"4"-66"0,6-3 12 0,-7 5 1 0,0 1-15 16,0 3-4-16,0 0-6 16,0 3-2-16,0 4-3 15,-3-1 5-15,-1 3 5 0,1 1-4 16,-4 2 0-16,0 4-2 15,0-3 1-15,0 5-6 16,-4 4-1-16,1-3 2 16,-1 3 1-16,0-3-4 15,1 3-1-15,-1-3 3 16,1-1 1-16,3-2-9 16,0-3-3-16,0-4-35 15,0-9-13-15,0 3-58 16</inkml:trace>
  <inkml:trace contextRef="#ctx0" brushRef="#br0" timeOffset="5091.115">17032 6410 244 0,'7'0'93'0,"0"0"-72"0,7 0 11 0,-7 3 1 16,4 0-12-16,7 4-1 16,3-4-12-16,7 0-3 15,11-3-3-15,10 0-2 0,11 0 3 0,4-3-2 16,-1-4-1-16,1-2-8 16,-4 0-5-16,-7-1-117 15</inkml:trace>
  <inkml:trace contextRef="#ctx0" brushRef="#br0" timeOffset="5943.469">14905 5899 220 0,'3'-6'85'0,"1"6"-66"0,-1-4 8 15,1 4 0-15,0 4-3 16,3 2 1-16,0 3-6 16,0 4-1-16,0 15-10 15,-4 7-1-15,1 12 3 0,-1 6-6 0,1 10-2 16,3-4 5-16,3-2 3 15,5-4-3-15,6 13 1 16,7 9 1-16,7-3 2 16,11-6 3-16,7 0 2 15,21-10-5-15,18-2 1 16,7-7-5 0,21-10-2-16,21 7 0 0,7-13-1 15,32-2-2-15,0-7-2 16,35 3 1-16,-3-6 1 15,24-1-3-15,4-5 0 16,14-4 3-16,21-12 1 16,-7-6-1-16,25-7-2 15,7-9 1-15,-4-6-1 16,22-4 0-16,-1-9 2 16,-10-12-1-16,14-13-1 15,0-6 3-15,-18 2 0 0,4-2-4 16,-31-3 1-16,2-13-2 15,-48 9 0-15,13-12 2 16,-46 25 2-16,-48 13-1 16,-40 9 2-16,-35 12-13 15,-28 10-6-15,-28 6-55 16,-29 10-26-16,-10 9-52 16</inkml:trace>
  <inkml:trace contextRef="#ctx0" brushRef="#br0" timeOffset="6200.543">20955 5679 216 0,'11'-43'82'0,"-4"27"-64"0,-4 0 15 0,-3 13 4 0</inkml:trace>
  <inkml:trace contextRef="#ctx0" brushRef="#br0" timeOffset="6424.397">20969 5614 444 0,'-10'25'42'0,"-5"15"-22"16,-6 11-7-16,-7-1-6 0,-7 3-3 16,-11 16-1-16,-3 9-1 15,3-2-2-15,3-4 9 16,12-9 4-16,6-10-4 16,7-6-1-16,11-13 5 15,14-2 1-15,18-10-1 16,17-10 2-16,15-6-4 15,6-6 1-15,8-6-7 16,3 0-1-16,-4 0-2 16,-10-1-2-16,-14 1-54 0,-25 3-154 31</inkml:trace>
  <inkml:trace contextRef="#ctx0" brushRef="#br0" timeOffset="12819.608">5786 9806 228 0,'-7'-3'85'0,"3"3"-66"0,0 3 10 0,4-3-1 16,0 0-1-16,0 0 1 16,0 0-7-16,0 0 0 15,0 0-12-15,0 0 6 0,4 0 2 16,7 0 4-16,3 0 2 15,14 0-6-15,11 0 0 16,7-3-6-16,6-4 1 16,5-2-3-16,-1 3 2 15,18-4-4-15,-3 1-2 16,7-1 0-16,-8 1-1 16,-6 0-2-16,-4 2 1 15,-4 1-2-15,1 0-1 0,-5 3 3 16,-9 0 0-16,-1-1-1 15,-3-2-2-15,-14 6 1 16,-1 0 1-16,-6 0-6 16,-4 0-1-16,0-3-29 15,-3 3-10-15,-1 0-18 16,-6 0-4-16,-8 3-81 16</inkml:trace>
  <inkml:trace contextRef="#ctx0" brushRef="#br0" timeOffset="13149.174">5906 10361 272 0,'-18'0'101'0,"18"0"-78"0,10-3 6 0,-6 3 0 16,7 0-1-16,10 0 3 16,7 0-8-16,4 0-1 15,10 3-13-15,-3-3 3 0,17 0 2 16,11-3-5-16,18 3-1 16,-7 0-4-16,-1-4-1 0,15 1-1 15,0-3-2 1,3 6 1-16,-3 0 1 15,-8-3-17-15,-3-3-4 16,1 6-46-16,-1-10-18 16,-7 10-61-16</inkml:trace>
  <inkml:trace contextRef="#ctx0" brushRef="#br0" timeOffset="13825.82">9017 8896 252 0,'0'-34'96'0,"-4"18"-75"0,1-6 10 16,3 13-2-16,0-4-2 16,0 1 1-16,-4-4-2 15,4 7-1-15,0-1-1 16,0 20-13-16,0 9 0 15,0 15 2-15,0 26 2 16,0 18 0-16,-3 10-1 16,-1 28 1-16,1 16-6 15,-4 15-1-15,0 32-4 16,-4-10-1-16,1 25-1 16,-1-12 1-16,-3-13-2 0,3-2 2 15,4-17-2-15,4-24 2 16,-1-20-2-16,4-18 2 15,0-19-4-15,0-19 0 16,0-6-1-16,0-13 0 16,0-9-18-16,0-9-9 15,0-7-27-15,4-9-12 16,3-6-83 0,0-13-44-16,3-10 93 15</inkml:trace>
  <inkml:trace contextRef="#ctx0" brushRef="#br0" timeOffset="14665.46">10418 9408 240 0,'3'-26'90'0,"-3"17"-70"0,0-7 13 0,0 10-1 16,4-6-4-16,-1-4 3 16,1-3-6-16,-1-3-3 15,1-6-12-15,3-7-2 0,-4-5 2 16,1-1 0-16,-4-6 2 16,-4 0-4-16,1 6 0 15,-4-3-3-15,0 3 0 16,-4 4-3-16,-3 2-2 15,-4 7 3-15,-3 3 2 16,-4 16 2-16,-6 5 1 0,-8 8-7 16,-3 14-2-16,-4 11 0 15,0 18 0-15,-4 25-2 16,-10 9 2-16,-7 13 1 16,-14 41 0-16,4 6 0 15,-1 41 2-15,8-3-1 16,10 9-1-16,14 6 1 15,14-21 1-15,18-1-1 16,14-18-1-16,14-26 3 16,14-24 0-16,18-16-1 15,14-19 1-15,4-22-2 16,3-10-1-16,0-12 3 16,3-12 0-16,8-13 5 0,3-16 3 15,-7-24-2-15,-7-11 0 16,-4-8-3-16,-10-10 1 15,-7-3-4-15,-7-13 0 16,-11-3-1-16,-14 0-2 16,-14 13 3-16,-14 6 0 15,-14 13-4-15,-18 15 1 16,-14 22-5-16,-3 25 1 16,-1 26 2-16,4 27 1 15,4 10 1-15,3 4 0 16,11 8-5-16,13 4-1 15,15 2-6-15,14-14-3 16,11-11-16-16,6-18-5 16,15-12-36-16,21-14-14 0,4-18-54 15</inkml:trace>
  <inkml:trace contextRef="#ctx0" brushRef="#br0" timeOffset="15041.375">11885 9727 320 0,'-14'-9'121'0,"7"6"-95"0,-4 3 16 0,4 3 1 16,-3 6-20-16,-4 10-2 15,-8 9-9-15,-6 19 0 16,-11 26-7-16,-6 5-3 0,-1 7-1 16,0 12-1-16,0 13 2 15,4-7-1-15,3-9-1 16,0-6-2-16,4-4 1 15,-1-5-1-15,5-4-2 16,2-15-26-16,8-10-12 0,4-12-61 16,3-23-26-16,-1-12 8 15</inkml:trace>
  <inkml:trace contextRef="#ctx0" brushRef="#br0" timeOffset="15309.775">11299 9825 300 0,'-14'0'112'0,"14"6"-87"0,0-3 7 16,0 9-3-16,4 4-3 16,-1 19 4-16,4 15-7 0,8 9-4 15,-1 7-11-15,3 9-3 0,1 20-1 16,3-1-2-16,0 3-2 15,4-9 1-15,0-4-1 16,3-2 0-16,0-4 2 16,0-15-23-16,1-4-11 15,-5-15-56-15,-3-15-26 16,-6-17-15 0</inkml:trace>
  <inkml:trace contextRef="#ctx0" brushRef="#br0" timeOffset="15804.276">11867 8664 288 0,'-7'-28'110'0,"4"13"-86"0,3-11 7 16,0 17-2-16,3-4-7 15,1 1 1-15,3-1-3 0,4-2-3 16,10-4-9-16,10-3 1 0,19 3 4 16,13 3 2-16,8 4 0 15,-4 3 1-15,4 5 0 16,-1 4 0-16,-3 10 0 15,-10 9-2-15,-12 12 1 16,-16 10-6-16,-15 12-1 16,-18 0-2-16,-13 7 1 15,-8 6-6-15,-3 12-1 16,-1-3 0-16,1 4 2 16,7-13 1-16,7-7 1 15,7-12-2-15,7-6-2 16,10-10-2-16,12-9 1 15,20-9 1-15,14-4 2 0,11 1-17 16,8-10-6-16,-5-3-37 16,11-4-14-16,7 7-34 15,-3 0-11-15,0 7-14 16</inkml:trace>
  <inkml:trace contextRef="#ctx0" brushRef="#br0" timeOffset="16197.715">12926 10364 304 0,'0'-6'115'0,"7"2"-89"0,0-5 12 0,-4 9 1 15,8 0-8-15,3 0 2 16,11 0-10-16,7 0-4 15,10 6-11-15,7-3-1 0,4 1 0 0,11-1-6 16,13 0 0-16,12 3 1 16,-1 4 1-1,-7-4-28-15,4-3-12 16,-1 0-33-16,1-3-13 0,-8 3-60 16</inkml:trace>
  <inkml:trace contextRef="#ctx0" brushRef="#br0" timeOffset="16766.265">14563 9270 304 0,'-7'-29'115'0,"10"11"-89"0,11-17 5 0,-7 16-1 16,11-3-8-16,7-12 1 15,6-4-1-15,5-3-2 16,13 10-10-16,15 0 0 0,10 9 3 15,3 9 4-15,-6 13 2 16,-1 19-8-16,-3 25-2 16,-7 9 4-16,-7 16 3 0,-10 13-8 15,-15 24-2-15,-14 4-4 16,-14 6 1-16,-14 16-2 16,-7-4-1-16,-11-2 1 15,-10-1 1-15,-15 19 1 16,-10-21 1-16,0-14-5 15,11-15-1-15,10-9 1 16,14-16 2-16,11-12-2 16,14-17 0-16,17-15 1 15,26-12 0-15,13-10 0 16,11-6 0-16,14-6 0 16,14-4 0-16,4 0 0 15,0 1 2-15,-8-1-8 0,-2-2-3 16,-1 5-42-16,-4-9-18 15,-3 7-34-15,-10-10-13 16,-11-6-19 0</inkml:trace>
  <inkml:trace contextRef="#ctx0" brushRef="#br0" timeOffset="17547.84">16760 9157 336 0,'18'-63'126'0,"-11"28"-98"0,0-12 1 0,-7 32-7 0,-3-1-13 16,-8 0-1-16,-7 7-4 15,-6 9-3-15,-15 9 0 16,-17 20-4-16,-15 11 2 0,-3 7 3 15,0 4 1-15,0-4-1 16,3 3 1-16,1-3-4 16,6 12 0-16,8 1-1 15,10 3 0-15,14-10 0 16,14-3-2-16,15-6 3 16,17-6 2-16,14-4 2 15,11-2 3-15,10-4-3 16,18-3 0-16,15 0 1 0,2 3 2 15,1 13-1-15,-4 3 2 16,4 6-4 0,-4 0-2-16,-7-3 0 0,-11 3 1 15,-10-3 1-15,-14 0 1 16,-14 0 0-16,-15 4 0 16,-13 5 4-16,-15 7 3 15,-13-4-4-15,-8-5-2 16,-7-7 0-16,-4 3-1 15,-9-9-2-15,-9-7-2 16,-2-6 1-16,3-6 1 16,7-6-1-16,11-10 2 0,3-9-4 15,10-13-2-15,8-18 2 16,11-13 0-16,6-22 1 16,14-10 2-16,19-8-1 15,20-26-1-15,29-3 5 16,3 0 1-16,17-10 4 15,26-18 1-15,-1 16-1 16,-3-4 1-16,7-12-8 16,-4 9-2-16,-17 16 1 15,-18 3 1-15,-21 3-4 16,-21 16-1-16,-25 12-2 16,-24 16 3-16,-22 28-2 15,-14 29 1-15,-7 18 0 16,-14 22 0-16,-3 16-3 0,-1-3 1 15,7 0-16-15,12 12-4 16,13 0-21-16,11 10-7 16,13-7-10-16,15-2-3 15,11-1-71 1</inkml:trace>
  <inkml:trace contextRef="#ctx0" brushRef="#br0" timeOffset="17982.658">17949 9730 236 0,'-3'-21'90'0,"6"11"-70"0,4-2 13 16,-3 5-1-16,3-2 0 16,4-1 4-16,-1 7-3 15,-3 3 0-15,0 3-18 16,-3 13 4-16,-8 3 2 0,-10 9-5 15,-11 10-1-15,4-13-5 16,-28 56-1-16,0 1-3 16,-4-1-1-16,3 1-6 0,-3 6-1 15,0 9 1-15,-3-9 0 16,7-13 1-16,6-3 2 16,4-12-30-16,8-13-13 15,6-10-32-15,7-5-12 16,8-10-56-1</inkml:trace>
  <inkml:trace contextRef="#ctx0" brushRef="#br0" timeOffset="18254.706">17642 9633 348 0,'-7'-15'129'0,"7"15"-100"0,0 6 2 15,0 3-3-15,4 7-6 16,3 6 2-16,0 6-7 16,0-6-2-16,7 31-9 15,4 16-2-15,-1 10 2 0,5-1-3 16,2-3-2-16,5 10-3 16,2 6 1-16,1-6-17 15,0-7-5-15,0-12-27 16,-1-10-10-16,1-6-32 15,-4-12-12-15,4-10-9 16</inkml:trace>
  <inkml:trace contextRef="#ctx0" brushRef="#br0" timeOffset="18614.109">18644 10075 268 0,'-7'0'101'15,"14"0"-78"-15,14 0 13 0,-3-3 0 0,14-3-6 16,17-3 0-16,11-1-11 16,14-2-1-16,15-4-11 15,13 3-2-15,4 7 1 0,-1 0-3 16,8 0 0-16,4 2-3 16,-11 4-1-16,-15 0-21 15,-10 0-10-15,-10-3-26 16,-15 0-11-16,-13 3-60 15</inkml:trace>
  <inkml:trace contextRef="#ctx0" brushRef="#br0" timeOffset="18777.728">19399 9495 280 0,'14'-56'104'0,"-7"37"-81"0,0 7 12 0,-7 5 0 16</inkml:trace>
  <inkml:trace contextRef="#ctx0" brushRef="#br0" timeOffset="18943.548">19431 9411 533 0,'-4'34'41'0,"-3"16"-21"15,0 10-7-15,0 6-6 0,-3 18-1 16,3 17-1-16,0-1-6 15,3-6 1-15,4 0 0 16,0 13 0 0,0-4 0-16,4-12 2 0,-1-16-23 15,1-2-11-15,3-20-23 16,0-6-11-16,0-13-74 16</inkml:trace>
  <inkml:trace contextRef="#ctx0" brushRef="#br0" timeOffset="19499.771">20842 9357 240 0,'-21'-15'90'0,"10"8"-70"0,-3-2 8 0,7 6 0 16,4-7-4-16,3 1 1 15,7 0-6-15,7-1 1 0,7-5-11 16,7-7 3-16,8-3 4 0,6-1-2 15,11 4 2-15,10 7-5 16,1 15 1-16,-4 9-1 16,-11 10 1-16,-10 9 0 15,-14 13 0-15,-11 15-4 16,-18 26-3-16,-17 6-2 16,-14-7 0-16,-11 23-4 15,-3 6 0-15,-4-1 1 16,-4-8 2-16,15-26-1 15,-22 35 2-15,18-19-2 16,1 6-1-16,13-16-2 16,14-18-1-16,22-13 4 15,13-12 1-15,15-10 4 16,14-12 3-16,17-7-4 0,19-9-3 16,6-9 1-16,-4-7 2 15,1-9-26-15,3-3-13 16,1-7-54-16,-12 4-21 15,-10-1-38 1</inkml:trace>
  <inkml:trace contextRef="#ctx0" brushRef="#br0" timeOffset="20280.244">22511 9185 324 0,'28'-60'121'0,"-14"29"-95"0,11-19 5 16,-18 37-4-16,0-6-12 15,-4 1 2-15,-10 2-10 16,-7 7-2-16,-10 5-3 16,-12 11-2-16,-6 8 3 0,-18 14-4 15,-14 8 0-15,0 4-1 16,3 3-2-16,8 3 3 15,6-3 2-15,8-3 0 16,7 2-1-16,10 1 1 16,11 0-1-16,14 3 0 0,7-6 2 15,7-3-3-15,10-1-2 16,15 1-1-16,14 0 3 16,10 2 4-16,4 1 3 15,-3 6 0-15,-1 10-1 16,-3 5-1-16,-3 7 2 15,-5-6-3-15,-2-7 0 16,-8 4-1-16,-7-7-2 16,-10-3 5-16,-8 4 4 15,-6-4 1-15,-11-3 4 16,-7-3-3-16,-7-7-1 16,-4-2-6-16,-7-7-1 15,-10-6-1-15,-8-3-2 0,-9-10 1 16,-1-6-1-16,3-12 0 15,8-3 0-15,6-14-3 16,8-8 2-16,7-10-1 16,14-3 0-16,7-9 0 15,17-13 0-15,19-10 2 16,20-2 0-16,14-1 0 16,8 10 0-16,21-9 0 15,21-17 2-15,3 1 3 16,-3 9 4-16,10-3-2 15,-3-9-2-15,-14-7-2 16,-18 10-3-16,-17 0 3 16,-18 9 0-16,-18 7-4 15,-14 5-1-15,-14 11 1 16,-17 18 0-16,-22 18-4 0,-17 20 1 16,-4 12-3-16,-4 13 2 15,4 6-4-15,7 6 1 16,4 10-18-16,7-1-8 15,10 4-15-15,11 12-7 16,7-3-41-16,3-3-15 16,8-3 6-1</inkml:trace>
  <inkml:trace contextRef="#ctx0" brushRef="#br0" timeOffset="20659.175">23862 9436 316 0,'-7'-16'118'0,"3"16"-92"0,1 0 2 15,-1 0-5-15,-3 16-9 16,-3-1 0-16,-4 14-6 16,-4 11-3-16,-10 4-2 15,-11 13-5-15,-14-1 1 0,-4 13 3 16,1 10 1-16,0 5-1 0,-4-5-2 16,-4-4 1-1,4-3-1-15,0 0-3 16,4-6 0-16,10-13-3 15,11-3 1-15,6-12-19 0,12-19-69 16,10-10-7 0,10-9-18-1</inkml:trace>
  <inkml:trace contextRef="#ctx0" brushRef="#br0" timeOffset="20896.032">23347 9470 272 0,'-18'-31'101'0,"11"37"-78"0,0 13 9 16,4-3 0-16,-1 9 0 15,4 12 3-15,0 4-15 16,4 9-4-16,3 4-10 16,0 15-4-16,0 9 1 0,0 10-2 15,3-7 2-15,1-9-2 16,3 7-1-16,4-1-8 15,-1-3-3-15,8-9-36 16,3-9-16-16,8-17-78 16</inkml:trace>
  <inkml:trace contextRef="#ctx0" brushRef="#br0" timeOffset="21211.751">24705 9730 272 0,'-3'10'101'0,"6"-7"-78"0,11 3 9 0,-7-3-3 0,11 1-4 15,7-1 2-15,17 0-9 16,25-3-3 0,14 3-8-16,7 0-3 0,22 0 0 0,13 4 0 15,-7-4 0 1,1-3-29-16,3 0-10 0,-7-3-65 16,-14-1-27-16,-15-2 17 15</inkml:trace>
  <inkml:trace contextRef="#ctx0" brushRef="#br0" timeOffset="21645.419">26293 8943 240 0,'31'-43'90'0,"-13"33"-70"0,10 1 15 0,-17 6 2 15,-1-1-8-15,1 1 0 16,-4 3-7-16,-4 7-2 16,-10 5-11-16,-10 16-1 0,-8 13-1 15,-3 9-1-15,-4 7-1 16,0-1-3-16,4 1-2 15,0-1 3-15,7 1 0 0,3 2-1 16,11 1 1-16,7-4 4 16,7-9 4-16,7-6-4 15,7-7-2-15,11-2 0 16,18-7-1-16,13-10-2 16,4 1-2-16,0-6 1 15,-7-7-1-15,-3-3-14 16,-1 0-3-16,-3-10-22 15,-4 1-8-15,-6-10-17 16,-8-3-7-16,-3-3-46 16</inkml:trace>
  <inkml:trace contextRef="#ctx0" brushRef="#br0" timeOffset="21931.119">27097 9188 216 0,'0'-47'82'0,"-7"28"-64"0,0-12 13 0,3 21 1 15,-3-5-6-15,0 2-1 16,4 1-5-16,-1 2 0 16,-7 23-9-16,-3 12-2 15,-7 13 1-15,-7 5 4 16,-4 11-4-16,-3 15 0 16,-4 18-2-16,0 11 2 15,1-1-7-15,-5 9-2 16,1 11-3-16,3-11 0 15,0-9 2-15,8-6 2 0,2 0-6 16,8 0 1 0,7-9-30-16,3-13-11 15,4-16-32-15,4-12-15 0</inkml:trace>
  <inkml:trace contextRef="#ctx0" brushRef="#br0" timeOffset="22591.707">27965 9408 220 0,'84'-29'85'0,"-55"23"-66"0,13-10 3 16,-24 7-1-16,3-4-9 0,3-2 1 16,5-1 1-16,-1-3 3 15,-3 0-9-15,-1-3 4 0,-3-3 2 16,-3 0 1-16,-7-3 4 16,-4 0 0-16,-7 0 3 15,-7 3-1-15,-11 3-1 16,-7 3-6-16,-3 0-4 15,-7 10-5-15,-8-1-2 16,-9 7-3-16,-15 12-1 16,-8 10 3-16,5 9 1 15,3 10-1-15,3 3-2 0,4 0-2 16,7 6 1-16,18-3 3 16,18-1 3-16,13 1 2 15,8-6 3 1,10-4-1-16,7-5 2 0,14-14 0 15,22-11 3-15,6-11-5 16,4-8-3-16,0-4-1 16,-3-6-1-16,-1 0-2 15,-3-1-2-15,-7 5 9 16,-7 2 4-16,-11 3-6 16,-14 13-2-16,-14 6 3 15,-17 13 3-15,-11 12-4 16,-8 16 1-16,-2 22-5 0,-8 3-2 15,-7 3-3-15,-7 9 1 16,0 20 1-16,0-1 2 16,7-9-6-16,4-6-1 15,7-7-27-15,3-3-11 16,4-3-22-16,3-18-10 16,0-4-21-16,-3-13-7 15,3-11-20 1</inkml:trace>
  <inkml:trace contextRef="#ctx0" brushRef="#br0" timeOffset="25578.464">13540 8175 212 0,'17'-56'82'0,"-10"34"-64"0,7-9 9 0,-10 21 0 15,-1 4-10-15,1 0 1 16,-4 2-5 0,-4 11 0-16,-6 12-7 0,-4 18 3 15,-7 7 3-15,-8 16 0 0,-6 21 3 16,-4 26-6-16,-3 12-1 16,-7 35-4-16,-15 15-3 15,-14 35 0-15,1 6-1 16,-1 28 0-16,1-15 0 15,-8 15 0-15,-3-28 2 16,3-12-1-16,11-13 2 16,11-29-2-16,3-27 2 15,10-13-2-15,11-28 2 16,8-22-2-16,6-10-1 16,7-15 1-16,8-13-1 15,6-9 2-15,8-10 1 16,3 1-1-16,3-7-2 15,4-3 3-15,4-3 2 0,7-1-4 16,3-2-1-16,7 6 2 16,8-3 1-16,6-3 1 15,0 6 2-15,4-3-1 16,4-4 2-16,10 7-2 16,10 0 2-16,29-3-4 15,-3-3 0-15,6 6-1 16,18-3 1-16,3-3 0 15,1-4 1-15,17 1-2 16,7-1-2-16,-6 1 1 16,16 0-1-16,-2-1 0 0,-8 4 0 15,14 0 0-15,-7-4 0 16,4 4 0-16,18 0 0 16,-19-1 0-16,15-2 2 15,4-4-1-15,-8 4-1 16,15-4 1-16,-15 4-1 15,8-3 2-15,3-1 1 16,-18 4-4-16,14-1 1 16,-3 4 2-16,-10-4 1 15,9 4-4-15,-6 0-1 16,-7 3 1-16,14-3 0 16,-18 2 1-16,1-5 2 15,9 0-1-15,-13 2-1 0,-4-5 3 16,11 2 0-16,-14 1-4 15,-7 0-1-15,10-1 1 16,-11 7 2-16,-13 3 0 16,0 0-1-16,3 0-2 15,-7 6 1-15,-11 1-1 16,-7-1 0-16,8 0 4 16,-1 7 3-16,-10-7-4 15,-4 3-1-15,8-2 0 16,6 2 0-16,-7 4-3 15,-10-4 2-15,-4 10 1 16,11-4 0-16,0 1 0 16,-7 0 0-16,-4-1 0 0,0 1 2 15,11-6-1-15,4 5-1 16,-8-5 1-16,-7 2-1 16,7 1 0-16,1-1 2 15,-4 1-1-15,-8 2-1 16,-6 1-2-16,-7 0 1 15,3-4 1-15,3-2 0 16,-2 5-3-16,-5-2 2 16,-6-4 1-16,-8 1 2 15,-3-4-1-15,4-3-1 16,-4 0 1-16,-4 0-1 16,-7 1-3-16,-3-1 2 15,-10 0 3-15,-8 0 3 16,-7 0-4-16,-3-3-1 15,-8 0 0-15,1-3 0 0,-8 0 0 16,1-3 0-16,-1-1-3 16,-3 1 2-16,0-3 1 15,0 2 0-15,4 1 0 16,-4-3 2-16,3-4-1 16,1 4-1-16,3-4 1 15,0-2-1-15,0-7-3 16,4-7 2-16,-1-11 1 15,4-17 0-15,4-9 0 16,0-9 2-16,3-13-1 16,7-31-1-16,11-6-2 0,10-16 1 15,8-19 1-15,3-3 2 16,0-16-3-16,0 10 0 16,-4 6 1-16,4-16 0 15,4 16-3-15,-1 19 2 16,-3 6 1-16,-11 6 2 15,-6 22-3-15,-12 16 0 16,-6 19-1-16,-7 15 0 16,-8 13 4-16,-3 10 3 15,-7 5-7-15,-3 13-3 16,-4 1 5-16,-7 11 1 16,-7 4 1-16,-4 3-2 15,-7 0 1-15,-7 3-1 16,-3 1 0-16,-4-1 0 0,-3 6-3 15,-8-9 2-15,-13 0 1 16,-15 6 2-16,-3-3-1 16,0 4 2-16,-22-7-4 15,-13 0 0-15,-1 0 1 16,-10 0 0-16,-24 0 0 16,2-7 2-16,-20 7-3 15,-7-3 0-15,-15-3 1 16,-7-3 0-16,4 6 0 15,-17-4 2-15,9 1-1 16,-16 0 2-16,6-1-4 16,-14 4 0-16,14 0 1 0,-24 3 0 15,14 0 2-15,-18 3 1 16,10 0-4-16,-13 4-1 16,17-1 1-16,-17 0 2 15,17-3 0-15,-14 1-1 16,25-1 1-16,-11-3-1 15,18 0-3-15,-4 0 2 16,7 0 1-16,4 0 0 16,-4 0 2-16,18-3 1 15,-7-1-4-15,11 4 1 16,13-3 0-16,-10-3 2 16,22 3-3-16,13-3-2 15,-3-4 4-15,6 1 1 16,19-4 0-16,10 1-2 15,0-7 1-15,4-3-1 0,6-3 0 16,11 0 0-16,4 0 0 16,-4 3 0-16,-3-3 0 15,3 15 0-15,11-2 0 16,4-1 2-16,-1 4-3 16,-3 2 0-16,-1 4 1 15,12 3 0-15,10 3-3 16,10 1 2-16,12 2 1 15,6 3 0-15,7 1 0 16,4 2 0-16,10 4-3 16,4-4 0-16,7 7-14 0,3-3-4 15,8-4-9-15,3 1-2 16,4 0-20-16,3 2-9 16,3-8-64-1</inkml:trace>
  <inkml:trace contextRef="#ctx0" brushRef="#br0" timeOffset="26839.982">19258 8147 156 0,'57'-22'60'0,"-50"16"-47"0,0-4 19 16,-11 7 7-16,-6 0-9 15,-15 3-2-15,-10 6-5 0,-8 4 0 16,-10 9-13-16,-28 9 3 0,-21 6 3 16,-22 10-6-16,-41 19-1 15,-36 34-7-15,-39 19-2 16,-53 32-2-16,-53 37 0 15,-35 25 4 1,-21 12 3-16,-7 38 7 0,24-18 4 16,22 9-2-16,42-32 0 15,42-24-8-15,71-32-4 16,49-35-1-16,50-34 1 16,35-28-43-16,35-25-17 15,32-25-77 1</inkml:trace>
  <inkml:trace contextRef="#ctx0" brushRef="#br0" timeOffset="27320.876">23989 8260 244 0,'3'-16'93'0,"-6"13"-72"0,-1-3-6 0,-3 6-8 15,-7 0-1-15,-7 9 6 16,-11 1-2-16,-10 15 0 16,-25 6-6-16,-25 19 6 0,-10 22 3 15,-29 10-2-15,-17 15-1 16,-42 22-4-16,-18 19 1 15,-53 16-6-15,-29 31-3 16,-13 0 1-16,-22 34 2 16,-13-5-2-16,10 8 0 15,28-9-19-15,28-21-9 0,25-11-60 16,39-27-62 0,28-25 43-16</inkml:trace>
  <inkml:trace contextRef="#ctx0" brushRef="#br0" timeOffset="28071.634">11462 14039 316 0,'3'-13'118'0,"1"7"-92"0,10-7 8 0,-3 7-3 15,6 0-4-15,11-4 3 16,15 1-7-16,6 0-4 15,11-1-11-15,-14 4-1 0,42-4 0 16,-21 7-3-16,50-3-3 16,-5 6 2-16,12 6 0 15,-32-3-4-15,21 7-1 16,-22 12-50-16,-17-3-20 0,-21 6-94 16</inkml:trace>
  <inkml:trace contextRef="#ctx0" brushRef="#br0" timeOffset="28344.966">11807 14772 320 0,'22'-6'121'0,"-1"-6"-95"0,18-10 9 0,-22 12-4 15,19-2-15-15,16 2-2 16,12 4-8-16,-1 3-4 16,1 3-1-16,-1 3-1 0,4 6 0 15,4 7-5-15,7-3 1 16,-4-1-25-16,0 1-10 16,-7-7-51-16,10 0-20 15,-2-6 1 1</inkml:trace>
  <inkml:trace contextRef="#ctx0" brushRef="#br0" timeOffset="28686.205">14439 13521 252 0,'-39'-69'93'0,"25"38"-72"0,0-7 22 15,11 26 6-15,-1-1-13 16,4 1-1-16,4 2-5 16,3 13-1-16,7 26-16 15,3 15 3-15,1 15 4 0,-4 16-7 0,-3 32-2 16,-4 12-6-16,-7 16-2 15,0 22-1-15,0-10 1 16,-4 26-2-16,4-10-1 16,0-16-2-16,4-3 1 15,3-3-26-15,7-22-11 16,4-21-30-16,3-20-12 16</inkml:trace>
  <inkml:trace contextRef="#ctx0" brushRef="#br0" timeOffset="29392.604">16150 13891 268 0,'-10'-22'101'0,"6"7"-78"0,4-14 6 15,0 17 0-15,0-7-9 16,4-3 0-16,-1-6-2 16,1-3 0-16,-1-10-9 15,4-6-1-15,-3-13-1 0,-1-3-3 0,-3 1-1 16,-7-1 1-16,-3 7 2 15,-12 2-3 1,-13 14 0-16,-14 8 3 16,-8 17 3-16,1 5-2 0,-8 32 1 15,-10 22-5-15,-10 31 0 16,-5 10-1-16,5 28-2 16,-1 22 1-16,0 9-1 15,1 41 0-15,3-3 2 16,10 28-3-16,18-19 0 15,25-3 1-15,24-12 2 16,26-32-1-16,20-28 2 16,4-28 0-16,21-26 1 15,21-24 0-15,0-16 0 16,-3-25 4-16,3-25 3 0,4-16-4 16,0-6-2-16,-11-10 0 15,-11 0-1 1,-13-15 0-16,-15-6 0 15,-17 2-5-15,-15 7-1 16,-20 3 1-16,-19 3 2 0,-13 16 0 16,-4 19 2-16,-7 21-7 15,-3 20 1-15,-8 24-1 16,-3 38 2-16,4 4 1 16,10 2 3-16,18 0-3 15,14 4-2-15,17-7 2 16,22-6 0-16,13-22-17 15,8-9-8-15,7-16-48 0,11-10-22 16,2-12-54 0</inkml:trace>
  <inkml:trace contextRef="#ctx0" brushRef="#br0" timeOffset="29693.475">17385 14104 316 0,'-11'-31'121'0,"1"22"-95"0,-8-7 16 0,4 13 1 0,-4 6-17 16,-3 6-5-16,-7 10-10 15,-4 19-5-15,-7 21-3 16,-10 23 0-16,-7 6 0 0,-4 3-1 15,0 22-2-15,3-7 1 16,11-5 1-16,4-17-3 16,7-2-2-16,6-20-20 15,8-2-10-15,4-13-38 16,3-9-15-16,3-13-50 16</inkml:trace>
  <inkml:trace contextRef="#ctx0" brushRef="#br0" timeOffset="29932.037">16679 14152 296 0,'-7'-16'110'0,"4"25"-86"0,6 10 18 0,-3-3 3 16,4 15-6-16,3 13-1 15,3 9-15-15,5 16-4 16,6-3-11-16,3 22-3 0,8 15 1 15,3-5-3-15,4-1 0 16,-11-25-6-16,18 28 0 16,-3-12-6-16,-5-6 1 15,-2-23-42-15,-8-15-19 16,0-22-93-16</inkml:trace>
  <inkml:trace contextRef="#ctx0" brushRef="#br0" timeOffset="30368.779">17403 13076 280 0,'-36'-12'107'0,"29"2"-83"0,0 1 15 0,4 6 3 15,3-4-8-15,7-2 3 16,7-1-4-16,-4 4 0 16,26-13-18-16,6 4 4 0,4-1 4 15,14 7-3-15,17 9-2 16,5 15-8-16,-8 10-2 16,-7 10-6-16,-14 9-2 15,-11 9 2-15,-14 16 1 16,-10 3-1-16,-15 0-2 15,-10-6 1-15,-7-3 1 16,-11-7-1-16,-3-2-1 16,0-7 1-16,7-7 1 15,3-2-3-15,11 0-2 16,11-13 2-16,17-6 0 16,11-7 1-16,10-9 0 0,4 3-22 15,7-12-10-15,7 6-136 16,-4 0-92-1,-10-3 101-15</inkml:trace>
  <inkml:trace contextRef="#ctx0" brushRef="#br0" timeOffset="30683.332">18337 14547 360 0,'0'-16'134'0,"18"0"-104"0,35-15 5 0,-28 15-6 15,10-9-17-15,4 6-4 16,14-3-3-16,17 7-1 15,8 5-2-15,3 4-4 0,-3 3 1 16,13 3-4-16,5 0 1 16,-1-3-29-16,-7-4-13 15,-10 1-75 1,-4 0-70-16,-11-3 65 16</inkml:trace>
  <inkml:trace contextRef="#ctx0" brushRef="#br0" timeOffset="31015.147">19868 13227 352 0,'22'-16'132'0,"-15"16"-103"0,0 6 5 16,-7 4-5-16,-4 8-13 15,-6 14 1-15,-8 24-10 16,-3 4-2-16,-7 2-3 0,-4 7-2 0,0 16 3 16,7 3 2-16,8-7 4 15,10-8-2-15,10-14 1 16,11-9-5-16,8-3 0 16,9-12-1-16,5-10 1 15,-1 0-4-15,0-9-2 16,0-4-38-16,1-6-17 15,-1-2-112 1,0-11-49-16,0-8 113 16</inkml:trace>
  <inkml:trace contextRef="#ctx0" brushRef="#br0" timeOffset="31103.676">20334 13465 292 0,'-14'-69'110'0,"10"47"-86"0,1-6 27 15,3 21 5-15</inkml:trace>
  <inkml:trace contextRef="#ctx0" brushRef="#br0" timeOffset="31267.784">20309 13349 592 0,'-3'25'39'0,"-4"13"-22"15,-7 15-4-15,-4 6-2 0,-10 29-4 16,0 16-2-16,-4 5-2 16,4 17 0-16,-4 9-4 15,11-10 0-15,3 1-1 16,4-4 0-16,3-3-9 15,4-12-3-15,4-10-44 16,-1-16-17-16,4-5-89 16</inkml:trace>
  <inkml:trace contextRef="#ctx0" brushRef="#br0" timeOffset="31884.399">21287 13534 324 0,'21'-53'123'0,"-14"18"-95"0,-4-9 0 16,-3 32-6-16,-3-4-2 15,-8 0 4-15,-6 4-6 16,-12 2 0 0,-9 7-11-16,-8 9 0 0,0 10 3 0,-7 9 3 15,-11 7 2-15,-6 8-8 16,-4 4-2-16,3 6-5 16,8 7-1-16,6 9 1 15,11 9 2-15,15-6-3 16,10-6 0-16,13-7 1 15,16-15 0-15,16-10 2 16,19-9 1-16,9-9 3 16,5-13 1-16,-1-10 1 15,1-12 0-15,6-15-2 16,1-14 1-16,-4 4 0 0,-7 7 1 16,-11 2 4-16,-10 7 3 15,-11 9 3-15,-10 6 1 16,-8 10-8-1,-10 12-4-15,-7 16-4 0,-7 19 0 16,-7 22 0-16,-1-1 1 16,1 20-2-16,-4 9-2 15,4 15 1-15,0-5 1 16,3-4-3-16,8 6 0 16,2-2-4-16,5-4-1 15,3-16-26-15,0-15-9 16,3-3-25-16,-3-13-11 0,0-9-69 15,-7 3-69 1,-4-13 75-16</inkml:trace>
  <inkml:trace contextRef="#ctx0" brushRef="#br0" timeOffset="33792.059">13875 12819 228 0,'3'-88'88'0,"-6"60"-69"0,-1-7 4 0,1 23-2 16,-1-4-2-16,-3 4 1 15,0-1 6-15,4 4 6 16,-1 6-17-16,0 9 3 0,1 16 2 16,-8 15 2-16,4 36 4 15,0 17-10-15,0 20-4 16,0 41-5-16,-3 24 0 15,-1 45-4-15,-3 31 0 16,-4-1-1-16,1 20 1 16,-1-19-2-16,0 6 2 0,4-41-2 15,0 4-1-15,7-26 3 16,7-24 0-16,4-29-4 16,3-13 1-16,3-12 0 15,8-19 0 1,-1-18 4-16,5-13 2 0,-1-16 0 15,0-12-1-15,7-7-3 16,7-9 1-16,8-3-2 16,6-4-1-16,8-2 1 15,3-4-1-15,0 1 0 16,7-1 2-16,17 4-3 0,15-7-2 16,0 0 2-16,14-3 2 15,21-3 2-15,3-6 3 16,54 0-3-16,6-10-2 15,-3 7 2-15,18-1 0 16,-4-2-1-16,22-4-2 16,-8 0 1-16,25-2 1 15,-11-1-1-15,11 0-1 16,-4-6 1-16,8 6-1 16,-1-3 2-16,-3 6 1 15,-7 1-1-15,0 2 1 16,-14-2-4-16,10 8 0 15,-17-2 1-15,10 6 2 16,-21-4-1-16,15 7-1 0,-22 0 1 16,-4 0 1-1,-6 10-3-15,-25 6 0 0,-15 2 1 16,1 1 0-16,-14 0 0 16,-22-3 2-16,-14 2-1 15,-10-2 2-15,-4-3-4 16,-10-4 0-16,-8 0 1 15,-6-2 0-15,-11-1 0 16,-11-3 2-16,-7-3-3 16,-10-3 0-16,-4-3 3 15,-3-4 3-15,-7-5-4 16,-1-7-1-16,-3-7 2 16,-3-2 1-16,-1-10-4 15,1-3-1-15,-4-15 3 0,3-32 1 16,1-16-3-1,-1-12 1-15,4-41-2 0,8-12 0 16,6-35 2-16,7-3 0 16,11-25 0-16,7 3 0 15,3-16-3-15,0 10 0 16,-3-13 2-16,-7 38 2 16,-7 6-2-16,-11 28-2 15,-7 32 2-15,-3 24 2 16,-8 26 0-16,-3 6-1 15,-7 6-2-15,-7 13 1 16,-11 10-1-16,-6 11 0 16,-15 8 2-16,-4 14 0 0,1 11 0 15,-4 2 0-15,-11 3 0 16,-10 7 2-16,-10 0-1 16,3 6-1-16,3-6 1 15,-3-4 1 1,-7 1-3-16,-18-1 0 0,4-2 1 15,-1 2 2-15,-20 1-1 16,-15 0-1-16,4-1 1 16,-18 1-1-16,-10-1 0 15,3-2 0-15,-28-1 0 16,11 4 0-16,-22-4-3 16,-3 1 2-16,-14 2 1 0,-7 1 2 15,-25 0-1-15,7 9-1 16,-21 0 1-16,11 6-1 15,-15-3-3-15,7 6 2 16,1-2 1-16,10-4 0 16,-7-3 0-16,11 0 2 15,-4-7-1-15,10 1-1 16,1 0 1-16,10 6 1 16,-7 0-3-16,22 12 0 15,-12 4 1-15,22 3 2 16,18 6-3-16,3 6 0 15,21 16-1-15,25 7-2 16,18 2-15-16,17-3-5 16,14-9-23-16,25-6-8 0,21-3-112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6:55.97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4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9-11-03T17:07:12.394"/>
    </inkml:context>
  </inkml:definitions>
  <inkml:trace contextRef="#ctx0" brushRef="#br0">7789 7975 304 0,'-7'6'112'0,"7"-3"-87"0,0 3 11 16,0-3 0-16,4 4-7 16,3-4 1-16,7 3-4 15,7-6 1-15,7 0-15 0,8-6 4 0,2 3 4 16,5-7-7-16,13 1 0 16,8-4-5-1,10 4-3-15,0 0-2 0,-4 2-3 16,-6 4 1-16,-4 0 1 15,-7 3-21-15,-7 3-7 16,-11 3-38-16,-7 4-16 16,-14 5-86-1</inkml:trace>
  <inkml:trace contextRef="#ctx0" brushRef="#br0" timeOffset="240.54">7994 8542 276 0,'-14'25'104'0,"14"-22"-81"0,10 0 25 15,-3-3 4-15,8-3-14 16,2-3-2-16,11-3-15 16,15-4-3-16,13 1-10 15,1 2-5-15,3 4 0 0,0 6-4 16,-7 0 0-16,-1 0-43 15,1 0-20-15,4 0-61 16,3 0-60 0,0 6 62-16</inkml:trace>
  <inkml:trace contextRef="#ctx0" brushRef="#br0" timeOffset="737.734">10241 6949 240 0,'11'-31'90'0,"-11"22"-70"0,-4-7 15 0,1 10 0 0,-4-1-9 15,0 1-1-15,-4-3 1 16,-3 9 3-16,-4 0-15 16,-3 6 7-16,-4 10 6 0,-3 9 0 15,0 22 2-15,0 22-8 16,-4 9-2-16,-3 26-7 15,-8 34 0-15,-10 6 2 16,1 50 1-16,6-12-8 16,14 25-4-16,25-28 4 15,24-13 5-15,22-6 0 16,14-10 1-16,32-27-3 16,24-20-1-16,1-18-8 15,6-16 0-15,4-19-17 16,-7 0-4-16,-11-19-47 0,-10-9-19 15,-7-9-53-15,-1-7-22 16,-13-15 31 0</inkml:trace>
  <inkml:trace contextRef="#ctx0" brushRef="#br0" timeOffset="1081.359">10950 7812 348 0,'-7'-10'129'0,"7"10"-100"0,7 6 11 16,-3 1 0-16,6 5-18 15,4 7-2-15,8 9-3 16,6 13 1-16,7 22-10 16,7 3 0-16,4-1 2 0,0 4-6 15,0 4-2-15,0 2-1 16,0-3 1-16,-4-3-1 16,0-13-1-16,1-6-39 0,-1-12-19 15,-7-10-43-15,-3-9-19 16,-7-9-16-1</inkml:trace>
  <inkml:trace contextRef="#ctx0" brushRef="#br0" timeOffset="1381.164">11811 7877 312 0,'0'-18'115'0,"0"18"-89"0,0 0 14 0,0 0 1 16,0 9-6-16,0 10 2 0,-4 9-14 16,1 25-4-16,-4 13-11 15,-4 9 4-15,-6 19 1 0,-8 32-6 16,-7 2-2-16,-7 26-3 16,-3 9 1-16,3-3-2 15,4 9 2-15,7-12-4 16,3-19-2-16,7-16-18 15,8-18-7-15,3-19-20 16,7-23-8-16,7-18-27 16,7-16-11-16,7-15-31 15</inkml:trace>
  <inkml:trace contextRef="#ctx0" brushRef="#br0" timeOffset="1636.833">12192 8363 304 0,'-7'0'115'0,"10"4"-89"0,12-1 16 0,-5-3 2 15,8 6-15-15,10-3-2 16,7-3-14-16,18 0-5 15,21-3-5-15,11-3 0 0,7 3 0 16,3-7-6-16,11-2 0 0,-4-4-52 16,-10 0-21-16,-8-3-76 15</inkml:trace>
  <inkml:trace contextRef="#ctx0" brushRef="#br0" timeOffset="2208.012">13402 7586 336 0,'18'-38'126'0,"-8"22"-98"0,8-5 12 0,-11 21 0 15,0-4-15-15,-3 8-5 16,-8 17-9-16,-7 11-5 15,-3 9-3-15,-3-1-5 0,-4 4 1 16,-1 0 1-16,5-3 2 16,6-3-1-16,4-4-1 15,7-3 1-15,4-6-1 16,6-6 0-16,8-3 2 16,14-7-1-16,13-2-1 15,8-4-2-15,7 0-1 16,0 0 2-16,-3 0 0 15,6 3 1-15,4 4 2 16,4 2-1-16,-8 13 2 16,-6 4-2-16,-8 5 2 15,-3 4-2-15,-4-1 2 0,-6 7 4 16,-5 0 4-16,-2-6-6 16,-5 9-1-16,-6 0 9 15,-4 0 6-15,-7-3 1 16,-7 0 0-16,-7-7-6 15,-7 1-1-15,-11-7-8 16,-14-2-3-16,-13-7-1 16,-8 6-1-16,0-13 0 15,0-2 0-15,0-4-16 16,3-5-4-16,-3-4-25 16,7-7-9-16,4-2-14 15,10-7-3-15,7 0-58 16,11-5-55-1,7-1 71-15</inkml:trace>
  <inkml:trace contextRef="#ctx0" brushRef="#br0" timeOffset="2477.24">13423 7498 324 0,'7'0'121'0,"7"0"-95"0,22 0 14 0,-15 3-1 0,18-3-17 16,10 10-2-16,7-4-10 16,11-3-2-16,18 3-4 15,10 7-5-15,-3-1 0 0,0 1-30 16,10-1-14-16,4 1-39 15,-4 3-15-15,-3-7-24 16</inkml:trace>
  <inkml:trace contextRef="#ctx0" brushRef="#br0" timeOffset="2854.942">14919 6946 300 0,'18'-25'112'0,"-4"19"-87"0,17 3 7 0,-13 6-3 16,7 6-9-16,7 7-2 15,-1 15 1-15,8 19 2 16,-4 16-11-16,4 10 3 0,0 24 1 15,3 22-3-15,1 4 1 16,-1 21-5-16,0 10-2 16,-6-7 0-16,-8 13-1 15,-11-9-5-15,-13-13-1 16,-11-22-2-16,-14-3 3 16,-7-3-11-16,-4-25-4 15,-3-19-12-15,-4-10-5 0,-4-15-9 16,-2-12-1-16,-1-14-50 15,0-8-19-15,7-13 7 16</inkml:trace>
  <inkml:trace contextRef="#ctx0" brushRef="#br0" timeOffset="3259.133">16718 6614 260 0,'-10'-19'96'0,"3"16"-75"0,-8-3 10 0,5 6-2 15,-4 9-4-15,-4 0 2 16,-7 16-6-16,-6 10-1 16,-12 12-11-16,-6 13 10 0,-4 31 4 15,0 18-5-15,-3 26 0 0,3 31-11 16,-4 7-2 0,-3 31-3-16,11-13 1 15,14 16-4-15,24-22 0 16,22-29 1-16,13-21 2 0,19-19-1 15,24-12-1-15,17-23-2 16,8-18 1-16,0-22-56 16,7-19-27-16,3-13-74 15</inkml:trace>
  <inkml:trace contextRef="#ctx0" brushRef="#br0" timeOffset="3590.755">17216 7448 280 0,'-4'12'104'0,"8"7"-81"0,6 22 16 0,-3-16 3 16,7 16-10-16,7 6 1 15,11 3-9-15,11 0-3 16,2 3-12-16,5 7-5 0,-1 6-1 0,4 3-2 16,4-6-1-1,6-10-2-15,-10-6 1 0,-7-6-48 16,-7-10-21-16,-11-6-84 15</inkml:trace>
  <inkml:trace contextRef="#ctx0" brushRef="#br0" timeOffset="3874.664">18101 7457 280 0,'-3'-37'104'0,"6"30"-81"0,-3 7 7 0,0 7-1 16,0 5-7-16,0 10 1 16,-3 16-8-16,-1 18-2 15,-7 10-7-15,-3 9 5 0,-10 26 2 16,-8 15-6-16,-10 0-2 16,-8 25-5-16,1 3-1 15,3-9 1-15,4 0 0 16,3-1-7-16,7-14-3 15,4-14-21-15,7-18-10 16,6-16-14-16,8-19-3 16,11-2-62-1</inkml:trace>
  <inkml:trace contextRef="#ctx0" brushRef="#br0" timeOffset="4144.066">18546 7984 288 0,'-11'9'110'0,"11"-2"-86"0,11-4 9 16,-4 3 0-16,7-6-19 15,10 0-2-15,19-6-6 0,17 6-1 16,7-3-3-16,3-4-4 0,4-2 1 16,4 0-37-16,0-1-16 15,-4 4-79 1</inkml:trace>
  <inkml:trace contextRef="#ctx0" brushRef="#br0" timeOffset="4654.294">19978 7366 316 0,'-7'-22'121'0,"0"16"-95"0,-7 6 0 0,3 6-7 0,-10 4-17 15,-11 2 0-15,-10 4-4 16,-4 3-2-16,4 6 3 15,3 3 0-15,7 0 3 0,7 1-3 16,8 2-2-16,10-9 2 16,10-3 2-16,15-4 0 15,14-5-1-15,13 5 7 16,12-5 5-16,3-1-2 16,10 4 2-16,15-1-5 15,7 4-2-15,-1 3 2 16,-6 3 0-16,3 3 1 15,4 3 2-15,-4 3-3 16,-10 1 1-16,-11 5-5 0,-14 7 0 16,-11 10 5-16,-14-7 3 15,-10 3 0-15,-11-6 1 16,-10-4 2-16,-19-2 2 16,-13-7-9-16,-11-2-2 15,-3-4-1-15,-11-6 0 16,-18-4-5-16,-17-2 1 15,0-4-16-15,3-3-6 16,4-2-16-16,0-1-6 16,10-3-9-16,15-3-3 15,13-4-73 1,18-5-46-16,15-10 76 0</inkml:trace>
  <inkml:trace contextRef="#ctx0" brushRef="#br0" timeOffset="4909.715">20006 7348 264 0,'0'6'101'0,"11"3"-78"0,13 4 9 15,-6-7-3-15,24-3-4 16,25 0 2-16,7 0-13 0,11-3-5 16,17 4-6-16,8-1-3 0,-8 0 1 15,-3-3-32 1,-4 0-12-16,-3 3-93 16</inkml:trace>
  <inkml:trace contextRef="#ctx0" brushRef="#br0" timeOffset="5225.127">21530 6811 260 0,'21'-31'99'0,"4"22"-77"0,24 2 4 0,-24 10 0 0,14 7-6 15,7 6 3-15,3 15-2 16,4 7-1-16,7 24-10 16,7 23-2-16,-4 9-1 0,-6 16 5 15,-8 25 5 1,-10-10 0-16,-11 7 1 0,-14 12-11 16,-10-6-5-16,-15-13-1 15,-13 7 1-15,-8-4-12 16,-3-15-3-16,-1-12-40 15,1-17-16-15,-4-8-79 16</inkml:trace>
  <inkml:trace contextRef="#ctx0" brushRef="#br0" timeOffset="6141.586">11430 7269 252 0,'-11'6'96'0,"4"-2"-75"0,0-1 10 0,4 0-2 15,-1 0-6-15,4-3 0 16,0 0-6-16,0 0-2 0,0 0-9 15,0-3 0-15,4-3 4 0,3-4-4 16,3-9 2 0,12 0-1-16,16-12 1 15,22-10 2-15,14-3 1 16,15 1-5-16,34-8-2 0,15-8-2 16,38-7 1-16,18-16-4 15,42-2-2-15,18 2 4 16,22 7 3-16,34 3-3 15,25 0-3-15,4 12 1 16,0 16 2-16,10 16-2 16,4 25 0-16,-36 16 1 15,-3 12 0-15,-39 12 2 16,-14 20 1-16,-35 24-4 16,-39 4 1-16,-21 0 0 0,-25-1 2 15,-25 7-1-15,-24 0 2 16,-25-6-2-16,-25-16-1 15,-20-3-8-15,-19-16-3 16,-10-6-32-16,-7-13-11 16,0-9-55-1,0-3-62-15,7-10 51 16</inkml:trace>
  <inkml:trace contextRef="#ctx0" brushRef="#br0" timeOffset="6981.355">9116 12139 300 0,'-14'9'112'0,"17"0"-87"0,4-6 9 0,0 1-1 15,7-1-8-15,11-3 3 16,10-3-10-16,8-1 0 16,6-2-11-16,4-3-2 0,3-1-1 15,8 4-2-15,3-3 1 16,0 9-2-16,-7 0-1 15,-7 0-52-15,-11 6-25 16,-10 3-78 0</inkml:trace>
  <inkml:trace contextRef="#ctx0" brushRef="#br0" timeOffset="7176.069">9366 12681 252 0,'-17'19'96'0,"31"-16"-75"0,14-3 17 16,-10 0 1-16,10-6-1 16,14-4 2-16,22 1-18 15,13-4-8-15,4-2-8 16,-3 5-7-16,7 7 0 0,3-3-41 16,4 3-17-16,-11 3-85 15</inkml:trace>
  <inkml:trace contextRef="#ctx0" brushRef="#br0" timeOffset="7523.461">10943 12057 304 0,'-7'-25'112'0,"11"16"-87"0,6-1 9 0,-3 10-1 0,7 10-6 16,8 5 2-16,9 4-5 16,8 6-3-16,7 3-11 15,3 10 5-15,1 6 4 0,-4 9-10 16,7 7-2-16,-4 2-5 15,7 1-2-15,1-10 1 16,3-6-1-16,0-3-5 16,-7-6 1-16,-7-10-58 15,-4 0-25-15,-3-2-77 16</inkml:trace>
  <inkml:trace contextRef="#ctx0" brushRef="#br0" timeOffset="7825.459">11973 12038 288 0,'-17'-47'110'0,"10"31"-86"0,3 7 9 0,4 9 11 16,-3 13-16 0,3 9-3-16,0 9-1 15,0 10-14-15,-4 12 10 0,0 25 3 16,-3 20-5-16,-3 8-3 15,-8 35-6-15,-3 7-1 16,-4 12-7-16,-3 18-1 16,-4-8 0-16,1 11 0 0,-1-11 0 15,4-26 2-15,6-12-12 16,5-16-3-16,6-25-27 16,8-26-9-16,3-27-50 15,7-16-21-15,0-19-8 16</inkml:trace>
  <inkml:trace contextRef="#ctx0" brushRef="#br0" timeOffset="8274.239">12287 11358 236 0,'-10'-28'88'0,"6"18"-69"0,1-2 13 0,-1 8 0 15,1 1-4-15,3 0 3 16,0-3-4-16,0 0 1 16,3-1-16-16,4 1 4 0,4-3 2 15,6-4-2-15,8-6 1 16,10 7-5-16,18-7 0 15,11 3 2-15,3 4 3 16,-4 9-3-16,-10 9 2 16,-10 10 2-16,-12 6 1 15,-13 15-4-15,-11 20 1 16,-11 8-9-16,-13 1-2 0,-11-3-5 16,-8-3-1-16,1-4 3 15,3 7 1-15,8-10-4 16,9 3 1-16,8-5-5 15,18-14-1-15,10 1 3 16,11-10 3-16,7-6 1 16,3-9-1-16,4-7-30 15,3-9-13-15,11-4-156 16</inkml:trace>
  <inkml:trace contextRef="#ctx0" brushRef="#br0" timeOffset="8617.695">13268 12628 316 0,'4'0'121'0,"6"-7"-95"0,11 1 18 0,-10 3 0 0,6 0-18 16,12 0-2-16,17 0-12 15,10 3-5-15,4 0-4 16,0 0-5-16,0 3 1 0,0 0-1 15,3 0-2-15,8 0-57 16,-4 0-24-16,-7-6-67 16</inkml:trace>
  <inkml:trace contextRef="#ctx0" brushRef="#br0" timeOffset="9127.408">14563 11712 356 0,'10'-22'134'0,"-6"22"-104"0,-1-3-8 0,-3 6-10 16,0 3-7-16,-7 7 2 16,-7 3-3-16,-7 12-3 15,-7 13 0-15,-4 3-1 0,4 3 0 16,3-4-3-16,4-5 2 15,7-3 1-15,3-7 0 16,11 0 0-16,7-6 2 16,14 0-6-16,11-3 1 15,11 0 3-15,9-4 2 16,1 1 0-16,7 0 1 16,7-1-2-16,7 1-1 0,4 3-2 15,-4 9 1-15,-7 10 3 16,-7 5 1-16,-3 8 1 15,-12 2 0-15,-6-6-2 16,-7-3-2-16,-7 0 16 16,-11-7 6-16,-7 1 5 15,-7-7 1-15,-7-2-11 16,-7-7-5-16,-7-10-7 16,-11-9-4-16,-14 3 0 15,-14-6 1-15,-7 0-8 16,-4-6-3-16,-6 3-24 15,-8-6-11-15,0-1-15 16,4 1-6-16,14-4-24 16,14 4-11-16,7-7-10 15</inkml:trace>
  <inkml:trace contextRef="#ctx0" brushRef="#br0" timeOffset="9367.228">14609 11656 316 0,'-15'-19'121'0,"22"16"-95"0,15-13 9 0,-8 13-4 0,7-6-8 16,7-1 0-16,11 1-10 15,21-1-5-15,14 4-5 16,7 3-5-16,-3 3 1 0,10 6-1 15,4 0 0 1,3 4-60-16,-7 6-25 0,-3-4-58 16</inkml:trace>
  <inkml:trace contextRef="#ctx0" brushRef="#br0" timeOffset="9690.198">15720 12139 320 0,'0'-29'121'0,"3"23"-95"0,8-6 7 0,-8 12-5 16,4 6-7-16,1 6-1 15,2 7-6-15,4 6-1 16,4 7-8-16,3 11-1 0,4 11 2 16,6 5-3-16,5-2-2 15,-1-1 0-15,0-9-1 16,1-6 0-16,-8-3 0 16,0-7-58-16,-3-6-23 15,3-3-71-15</inkml:trace>
  <inkml:trace contextRef="#ctx0" brushRef="#br0" timeOffset="9967.688">16538 12060 292 0,'-10'-28'110'0,"3"28"-86"0,-4 0 16 15,4 6 0-15,-4 7-9 16,1 2-1-16,-1 7-3 15,-3 7-2-15,-4 8-14 0,-6 23-4 0,-1 18-1 16,-3 10-3-16,-7 9 0 16,10-25-1-16,-14 63-2 15,0-6 1 1,0 2-1-16,1 4 0 0,-1-9 0 16,4-20-11-16,3-15-3 15,7-12-31-15,7-14-12 16,8-8-33-16,6-13-13 15,8-19-16 1</inkml:trace>
  <inkml:trace contextRef="#ctx0" brushRef="#br0" timeOffset="10359.051">17007 12446 252 0,'-21'9'93'0,"21"-9"-72"0,7-6 9 0,-3 3-1 15,6 0 2-15,8-4 4 16,3 1-8-16,7-3-2 16,8-4-14-16,13 4-2 0,15-4 1 15,6-2-6-15,1 8 0 16,-4 1-4-16,-4 0-1 15,4-4-50-15,4 1-20 16,-8 6-75 0</inkml:trace>
  <inkml:trace contextRef="#ctx0" brushRef="#br0" timeOffset="10867.276">18253 11734 316 0,'3'-41'118'0,"4"22"-92"0,0-2 11 15,-3 14-3-15,-1-2-15 16,-3 6-3-16,-7 3-9 16,-7 9-5-16,-3 7-1 15,-8 12-1-15,-3 3 0 0,-1 4 0 16,1 9 2-16,7-3-3 15,3-1-2-15,8-5-1 0,10-4 3 16,3-3-2-16,8-6-1 16,10 3 5-16,11-6 1 15,14 0-3-15,14-3 1 16,3-1 0 0,1 1 2-16,-1 6-1 0,4 0-1 15,7 3 9-15,0 10 6 16,-3 8-7-16,-11 11-2 15,-7 5 0-15,-14-2 1 16,-4 2 3-16,-14-5 4 16,-10-4 1-16,-11-6 3 15,-11-4-4-15,-14 11 0 0,-13-4-8 16,-8-3-2 0,0-7-2-16,-3-5 1 0,-4-11-7 15,-7-2-1-15,-7-12-25 16,0-14-8-16,3-2-20 15,8-13-8-15,10-6-36 16,10-1-12-16,8-8 0 16</inkml:trace>
  <inkml:trace contextRef="#ctx0" brushRef="#br0" timeOffset="11139.26">18390 11627 296 0,'-21'-3'110'0,"21"-3"-86"0,11-3 9 0,-4-1 0 16,7 1-10-16,11-1 1 15,6-5-11-15,5 2-3 16,9 1-6-16,19 2-3 0,14 7 0 15,3 6-1-15,0 7 0 16,7 2-20-16,4 4-7 16,3 3-32-16,-7 3-15 15,-3 3-54 1</inkml:trace>
  <inkml:trace contextRef="#ctx0" brushRef="#br0" timeOffset="11458.477">19579 12167 304 0,'-14'-13'115'0,"14"13"-89"0,0 0 10 15,0 3 0-15,4 7-2 16,-1 2 1-16,4 7-7 16,4 6-5-16,6 7-13 0,8 18-4 15,3 3-2-15,8-3-2 16,2 7-2-16,-2-17 3 16,-1 4 0-16,0-9-50 0,-3-7-20 15,-4-3-64 1,4-3-66-16,0-3 67 15</inkml:trace>
  <inkml:trace contextRef="#ctx0" brushRef="#br0" timeOffset="11709.39">20299 12170 348 0,'-7'-31'129'0,"3"31"-100"0,1 0 0 0,-1 9-5 0,-3 3-10 16,-3 7 0-16,-5 13-6 15,-6 21 0 1,-3 16-5-16,-1 6 0 0,-3 10 3 0,-4 9-3 16,0 13-2-1,0-7 0-15,1 3-1 0,2-2-3 16,1 2 2-16,4 1 1 16,6-23 0-16,4-6-31 15,7-15-12-15,7-13-22 16,7-9-10-16,0-20-54 15</inkml:trace>
  <inkml:trace contextRef="#ctx0" brushRef="#br0" timeOffset="12010.327">20514 12236 324 0,'-7'0'121'0,"14"0"-95"0,11-7 16 0,-4 4 1 16,18-3-17-16,20-3-3 15,12-1-11-15,7 1-5 16,6 3-4-16,11-1-5 0,4 4 1 0,-4 0-8 15,-10 0-4-15,-11 3-35 16,-11 0-16-16,-10 0-62 16,-11 3-53-1,-6-3 70-15</inkml:trace>
  <inkml:trace contextRef="#ctx0" brushRef="#br0" timeOffset="12280.359">20969 11869 340 0,'0'-19'126'0,"4"16"-98"0,-1 0 1 0,-3 6-5 16,0 6-5-1,0 10 1-15,0 13-5 0,0 11-1 16,0 11-8-16,-3 12-4 0,-1 18-1 15,-3 13-1-15,0 4 0 16,0-4 0-16,0-3 2 16,3 3-19-16,4-12-8 15,4-16-34-15,6-10-14 16,8-21-70 0</inkml:trace>
  <inkml:trace contextRef="#ctx0" brushRef="#br0" timeOffset="12670.267">21601 11769 228 0,'-18'-47'88'0,"11"40"-69"0,7-2 17 16,0 9 18-1,10 0-13-15,8 0-1 16,14 3-3-16,10 0-21 15,8 3 0-15,3 7 0 0,6-1 5 16,9 14 2-16,-1 11-8 16,-4 16-2-16,-7 7-7 15,-17 0-2-15,-14 2 0 0,-18 1 0 16,-18 6-5-16,-10 3 1 16,-10 3 0-16,-1-9 2 15,-3-6-1-15,-1-10-1 16,1-6-2-16,3-10 1 15,8-5 3-15,6-11 1 16,11 1-6-16,10-3 0 16,8-7 1-16,7-6 1 15,6-3 1-15,12 0 0 16,6 0-38-16,7-9-14 16,1 6-124-1</inkml:trace>
  <inkml:trace contextRef="#ctx0" brushRef="#br0" timeOffset="13134.736">22906 11743 352 0,'7'-12'132'0,"-4"12"-103"0,-3-6 12 16,0 6 6-1,-10 9-22-15,-4 0-15 16,-7 7-6-16,-8 0-4 16,-6 6-3-16,-4 3 2 0,4 3 1 15,3 0 0-15,1 4 0 16,9-4 0-16,12 0-3 16,10-3 2-16,10-3-1 15,12-3 0-15,9 0 2 0,1-4 0 16,0 4 0-1,3 0 2-15,-3-3-1 0,3 3-1 16,4 6 3-16,0-3 0 16,-1 3 7-16,1 0 6 15,-3 9-4-15,-8 1 1 16,-7 2-2-16,-7 1 1 16,-10-4 0-16,-11 4 0 15,-11-7-6-15,-7-2-2 16,-3-7-2-16,0 3 1 15,-4-6-4-15,-3-7-2 16,-4-3-20-16,-10-2-10 16,-4-7-32-16,0-10-11 15,0-5-94 1</inkml:trace>
  <inkml:trace contextRef="#ctx0" brushRef="#br0" timeOffset="13360.576">22941 11696 336 0,'11'-6'126'0,"-1"6"-98"0,15-3 19 16,-7 3 0-16,13-3-14 0,15 0-4 16,7-4-17-16,4 1-8 15,3 0-2-15,10 0-9 16,4 3 0-16,4-1-46 0,-8 1-19 15,-6 0-21 1,-8-3-7-16,-6 3-17 16</inkml:trace>
  <inkml:trace contextRef="#ctx0" brushRef="#br0" timeOffset="14474.181">12442 7376 208 0,'-3'-10'77'0,"-4"10"-60"0,0-9 10 0,0 9 1 15,0-3-8-15,0-3 1 16,-4 6-3-16,1-4-2 15,-1 4-8-15,4 0 1 0,0 0 4 16,3-6-3 0,1 6 0-16,6-3-2 0,1-3 0 15,6-4 2-15,5-5 4 16,9-7-8-16,15-10-1 16,14-5-1-16,10-4 2 15,8-6-1-15,7 0 0 16,20 3-6-16,12-9-1 15,6 2 1-15,29-14 2 16,10-7 0-16,21-4-1 16,18 7 1-16,32-3-1 15,4 0 0-15,34-9 0 16,15-7 0-16,10 12 2 0,32 8-3 16,14 5 0-1,0 9-1-15,4 14 0 16,21 8 4-16,3 10 1 15,-14 13-4-15,-6 9-1 16,-1 9 1-16,-32 10 2 0,-13 19 0 16,-26 9 2-16,-13 12-2 15,-39-2-1-15,24 9 1 16,-42-7-1-16,-42 1 0 16,-39 3 0-16,-36-1 2 15,-27 1 1-15,-25-7-26 16,-22-5-11-16,-17-11-52 15,-14 4-19-15,-7-12-10 16</inkml:trace>
  <inkml:trace contextRef="#ctx0" brushRef="#br0" timeOffset="15360.82">14545 8859 228 0,'-25'3'88'0,"18"0"-69"0,-7 0 6 16,7 0 0-16,4 4-7 15,-1 2 1-15,4 4-4 16,4 5 1-16,3 17-9 16,7 6 2-16,10-1 4 0,8 7 2 15,7-3 0-15,3-9-3 16,15 2 0-16,17-5-5 16,14-1 1-16,4-6-5 15,7-6 0-15,24-3 1 16,4-7 2-16,4-9-3 15,17-9 0-15,0-10-1 16,4-9 1-16,13-16-2 0,-13-16-1 16,-7 1 1-16,-4-1-1 15,-14 4 0-15,-18-1 2 16,-17 1-1-16,-18-4 2 16,-14 1-4-16,-14 2 0 15,-11 1 1-15,-10 15 2 16,-11 10-6-16,-11 9 1 15,-17 9-76-15,-17 26-32 16,-8-1-26 0</inkml:trace>
  <inkml:trace contextRef="#ctx0" brushRef="#br0" timeOffset="15928.506">14623 9295 236 0,'3'0'90'0,"11"0"-70"0,11 0 8 0,-14 9 0 15,6-3-8 1,4 7 0-16,8 3-2 0,9 2-2 16,12 14-8-16,13 5-1 0,4 10 3 15,4 0-2-15,17-3 3 16,18 3-4-16,10-3 1 15,8-3-3-15,27-3 2 16,5-7-6-16,27-9-1 16,4 6 2-16,28-18 1 15,-3-1-1-15,28-9-2 16,0-9 12-16,21-10 4 16,7-9-2-16,7-20 0 0,11-21-2 15,-22 1 0 1,15-5 0-16,-18 1 0 0,-3-12-6 15,-29-10-4 1,-10-1-1-16,-29 11-1 0,-38 2 0 16,-32 13 0-16,-28 10 0 15,-32 9 0-15,-22 12-22 16,-16 10-10-16,-22 15-66 16,-18 4-28-16,-7-4-15 15</inkml:trace>
  <inkml:trace contextRef="#ctx1" brushRef="#br0">31006 16036 0</inkml:trace>
  <inkml:trace contextRef="#ctx0" brushRef="#br0" timeOffset="16893.731">24144 12073 232 0,'-39'-7'88'0,"25"11"-69"0,4-4 13 0,6 0 0 16,4 0-15-16,4 3-4 15,6 0-2-15,11 0 0 16,8-3-5-16,6 0-4 0,7-3 1 15,4 0-2-15,14-4 2 16,11-2-2-16,-4 0-1 16,-7 5-30-16,-15 8-15 15,-20-1-76 1</inkml:trace>
  <inkml:trace contextRef="#ctx0" brushRef="#br0" timeOffset="17073.283">24144 12477 264 0,'-10'16'101'0,"24"-13"-78"0,21 3 4 15,-17-6-3-15,13-6-12 16,12 3 1-16,17-7-8 16,14 4-3-16,0 3-125 15,-4 3-56-15,1-3 83 16,-1-3 44-16</inkml:trace>
  <inkml:trace contextRef="#ctx0" brushRef="#br0" timeOffset="17502.951">25619 11781 288 0,'-14'-28'107'0,"10"25"-83"0,1-4 8 0,3 7 1 0,-4 7-10 15,-3 2-1-15,3 10 1 16,1 9 2-16,6 13-13 16,5 9-2-16,9 0 0 0,4-3-2 15,8 7 3-15,2-4-6 16,8-3-1-16,7 0-4 15,3 3-1-15,1 0 1 16,-4-3 2-16,-8 0-61 16,-9 0-24-16,-12-6-76 15</inkml:trace>
  <inkml:trace contextRef="#ctx0" brushRef="#br0" timeOffset="17803.598">26275 12004 304 0,'10'-63'115'0,"-6"44"-89"0,3-6 12 0,-3 22 1 16,-1-3-10-16,1 6 0 16,-1 15-5-16,-3 10-1 15,-3 13-12-15,-4 6-4 0,-8 12-3 0,-9 17-2 16,-11 24-2-16,-18 6 1 15,-11 10 1-15,-6 19-1 16,6 3-1-16,1-7 1 16,3 10-1-16,3-3-7 15,8-13-3-15,10-21-25 16,7-17-12-16,11-15-25 16,7-9-7-16</inkml:trace>
  <inkml:trace contextRef="#ctx0" brushRef="#br0" timeOffset="18330.645">26779 10944 228 0,'-3'-31'85'0,"-1"24"-66"0,-3-2 10 0,4 6 2 0,-1 3-6 16,1-3 0-16,-1 3-7 15,4 0-3-15,0-4-9 16,7 1 7-16,4-3 6 16,10 3-4-16,7 0 0 0,7 3-3 15,4 9 0-15,0 7 0 16,-4 12 0-16,-10 10-4 16,-11 9 0-16,-14-3-5 15,-17 0-2-15,-19 9 2 16,-6 0 0-16,0 7-1 15,3-1-2-15,3-5 1 16,8-4 1-16,11-13 1 16,10 1 3-16,10-13-3 15,15-6 0-15,21-10 1 16,13-9 0-16,8-6-5 16,0-3 1-16,-3-4-40 0,-4-3-18 15,-4 4-76 1,-3 2-65-1,-4 4 74-15</inkml:trace>
  <inkml:trace contextRef="#ctx0" brushRef="#br0" timeOffset="20864.442">13293 11113 196 0,'10'-66'74'0,"-6"29"-58"0,-1-20 9 0,-3 42 2 16,0-7-3-16,0 6 1 16,0 7-6-16,-3 5 1 15,-1 20-11-15,-3 25-1 0,0 15 2 16,-3 10 3-16,-1 28 2 15,-3 25-6-15,-4 13-1 16,-3 37-6-16,-4 10-2 16,-6 34 0-16,-8 1 0 0,-4 24 0 15,1-3 2-15,0-3-1 16,3-22-1-16,0-9-2 16,4-22 1-16,3-32 3 15,11-28 1 1,3-22 1-16,4-22 0 0,7-15-2 15,7-19-2-15,4-13 3 16,3-9 2-16,7-3 4 16,0-13 5-16,4-3-6 15,6 0-2-15,5-3-6 16,9-4 0-16,8 7-2 16,7-3 0-16,4-3 4 15,3 6 3-15,7-3-4 0,17-4-3 16,15 7 9-16,3-3 8 15,18-3-8-15,14 6-3 16,36-3-1-16,10 0 2 16,3 0-2-16,-7 6 0 15,18 0-3-15,-10 0-1 16,10 3 3-16,3-3 1 16,-6 7-1-16,10-10-2 15,-10 6 3-15,17-3 0 16,-7-3 3-16,18-3 1 15,-75 3-1-15,103-6 1 16,-7-7-2-16,3 4 0 16,-3-4-3-16,4 4 1 15,-8-4-2-15,-3 7-1 16,-4 3 1-16,-10 6-1 0,7-3 0 16,-29 0 0-16,8 0 0 15,-15-3 0-15,-13 3 0 16,3-3 0-16,-15 0 0 15,-13 0 0-15,-7 3-3 16,-8 0 2-16,-10 3 3 16,-21 3 1-16,-14 3-1 15,-11 1-2-15,-10-1-2 16,-8 1 1-16,-10-1 1 16,-7 0 0-16,-11-2 0 15,-7-4 2-15,-3 6-1 0,-7-9-1 16,-4 7-2-1,-4-4 1-15,-2-3 3 16,-5 0 1-16,1 0-1 0,-1 0 1 16,-3 0-4-16,0 0 0 15,0-3 3-15,0-4 1 16,0 7-4-16,0-9 1 16,-3-1 0-16,-1 1 2 15,1-3-3-15,-5-10-2 16,1-7 2-16,-3-8 2 15,-4-10 0-15,-4 3-1 16,-3 0 1-16,0 0 1 16,0-3-3-16,-1-6 0 15,1-13 1-15,4-9 0 0,2-4 0 16,5 1 2-16,-1-7-3 16,1-9 0-16,3-19-1 15,3 7 0 1,1 2 2-16,-1-3 2 0,1-5-1 15,-4 5 2-15,-1 10-4 16,1 6 0-16,-3 0 1 16,3-6 2-16,0-4-3 15,0 1-2-15,3 0 2 16,1-13 2-16,3-6 0 16,-4 15-1-16,1 13 1 15,-5 10-1-15,1 9 0 16,-3 6 2-16,-1 3-3 0,1 4 0 15,-1 5 1-15,-3 1 2 16,3 12-1-16,1 0-1 16,-1 10 1-16,1 0 1 15,3 9-3-15,-4 3 0 16,4 3 1-16,0 4 2 16,0 2-3-16,0 1 0 15,-4 3 1-15,1 3 0 16,-1 3 0-16,0 3 0 15,-3 0-3-15,0 3 2 16,0 0 1-16,0-3 2 16,0 1-1-16,-4-1 2 15,1 0-4-15,-5 0-2 0,-2 0 2 16,-4 0 2-16,-4 0 2 16,-11-3 1-16,-13 0-5 15,-15 4 1-15,-6 2 0 16,-1-3 0-16,-10-3 0 15,-11 0 2-15,-14 0-1 16,4 0 2-16,-4 0-4 16,-21 0 0-16,0 0 1 15,0 0 2-15,-21 0-1 16,0 3-1-16,-11-3 1 16,-14 3 1-16,10 0-3 15,-13 0 0-15,0 4 1 0,3-4 0 16,-18 6 0-16,15 1 0 15,-11 5 0 1,3 4 0-16,4-3 0 16,-14 6 0-16,18 3 0 0,-11-6 0 15,3 0 0-15,15 2 0 16,-11-5 0-16,21-3 0 16,11-1 0-16,-4-2 2 15,7-4-1-15,15-3-1 16,6 3 1-16,-3-3-1 15,7 1-3-15,14-4 2 16,4 0 1-16,-4-4 2 0,0-2-3 16,11-3 0-16,14-4 1 15,6-2 2-15,1-1-1 16,-3 0-1-16,2 1 1 16,8 5-1-16,7 7 0 15,14-3 0-15,8 6 0 16,9 0 0-16,12 0-5 15,17 9-76 1,21 1-31-16,17-10-56 16</inkml:trace>
  <inkml:trace contextRef="#ctx0" brushRef="#br0" timeOffset="21978.071">26942 12380 236 0,'-22'9'90'0,"12"-9"-70"0,-4 7 15 0,7-7 0 16,3 3-3-16,4-3 3 15,0 0-8-15,0 6-4 16,7-3-13-16,7 7 7 0,8 2 3 16,9-2 3-16,5-1 3 15,6 0-10-15,4 1-2 16,10-4-6-16,15 0 0 0,6 1-5 16,-3-1 0-1,-3-3-3-15,-11 6-1 0,-14 1-15 16,-11-1-6-16,-10 1-49 15,-8-1-21-15,-13 4-65 16</inkml:trace>
  <inkml:trace contextRef="#ctx0" brushRef="#br0" timeOffset="22353.743">28099 11671 260 0,'14'-34'99'0,"-11"24"-77"0,4 1 9 0,-7 9 1 15,4 6-7-15,0-3 3 16,-1 13-5-16,-3 6 0 16,0 13-12-16,0 8 2 0,-3 20 1 15,-5 9-3-15,1 10 1 16,-3 2-5-16,-4 17-2 16,-4 5 0-16,0-5-1 15,-3-4-5-15,0-3 1 16,3 3-18-16,1 0-8 15,6-15-39-15,1-13-16 0,3-13-59 16</inkml:trace>
  <inkml:trace contextRef="#ctx0" brushRef="#br0" timeOffset="22908.478">28522 12201 228 0,'18'-62'85'0,"-8"30"-66"0,8-18 8 0,-11 28-2 15,4-3-11-15,-1-3-1 16,1 3 2-16,-4 6 2 16,-4 6-9-16,-3 7 7 0,-3 6 4 15,-8 9-8-15,-3 10-1 16,-11 13-2-16,-6 2 2 15,-8 13-3-15,-7 3 1 16,0 13-3-16,4 9 2 16,7 13-4-16,6-7 0 15,8 7 1-15,11-10 0 16,13-3 0-16,11-9 0 16,18-10-2-16,10-9 1 15,4-13 2-15,4-12 4 0,2-12 0 16,5-14 2-16,6-8-2 15,8-7 2-15,0-7-2 16,-8-5 2-16,-3-7-2 16,-7-12 2-16,-11-13-6 15,-3-9-1-15,-14 3 0 16,-8-16 0-16,-10-12-5 16,-7-7-1-16,-10 10 3 15,-11 6 1-15,-15 9-5 16,-9 16 0-16,-1 16-1 15,3 22 2-15,5 12-1 16,6 10 1-16,4 12-18 16,6 7-9-16,8 6-18 15,11 9-9-15,6 10-13 0,11 5-5 16,11 1-48 0</inkml:trace>
  <inkml:trace contextRef="#ctx0" brushRef="#br0" timeOffset="23212.114">29199 12255 308 0,'0'-19'115'0,"4"16"-89"0,-1 3 5 15,1 3-3-15,0 3-12 16,3 3 1 0,0 10-4-16,3 9 0 0,1 10-7 15,3 6-2-15,4 6 2 0,-1-6-3 16,4-3-2-16,4 0 0 16,0-4 1-16,-1-2-6 15,1-4 1-15,0-3-43 16,-4-3-19-16,-3 0-82 15</inkml:trace>
  <inkml:trace contextRef="#ctx0" brushRef="#br0" timeOffset="23509.211">29856 12214 312 0,'-18'-6'115'0,"7"12"-89"0,-3 3 10 0,4 1-2 16,-4 2-2-16,-1 16 4 16,-6 13-12-16,0 9-1 15,-4 7-14-15,1 12-3 0,-8 0-2 16,-7 18 0-16,-10 14 0 16,-8-4-2-16,-6-3-2 0,3 3-2 15,3 10 1-15,8-10-8 16,7-12-2-16,10-10-21 15,7-12-9-15,8-10-7 16,10-12-1-16,7-10-74 16,10-9-54-1,11-13 74-15</inkml:trace>
  <inkml:trace contextRef="#ctx0" brushRef="#br0" timeOffset="23975.613">30565 12029 200 0,'-11'-6'77'0,"1"6"-60"0,-1 0 15 0,4 6 2 0,-4-3-6 16,1 3-2-16,-4 4-3 15,-1-1 0-15,5 0-13 16,3 1 3-16,3-1 3 16,8 1 3-16,6-4 1 0,12 0-3 15,6-3 2-15,14-3-10 16,15 0-5-16,6 0-3 16,1 7-1-16,-4-4 0 15,-4-3 0-15,-3 6-5 16,-7-3 1-16,-7-3-49 15,-8 6-21-15,-6-2-71 16</inkml:trace>
  <inkml:trace contextRef="#ctx0" brushRef="#br0" timeOffset="24726.572">30889 11712 228 0,'4'-12'85'0,"-4"8"-66"0,3-2 8 0,-3 6 0 15,0-3-3-15,4 3 3 16,-1 3 2-16,-3 7 2 15,0 2-16-15,-3 7 0 0,-1 9 1 16,-3 13-4-16,-3 15 1 16,-4 7-6-16,-1 3 1 0,-2 0-1 15,-1 3 1-15,1 12-7 16,-1 1 0-16,0-7-1 16,4-9 2-16,0-3-1 15,0-16-1-15,3 0-24 16,1-13-11-16,3-9-40 15,7 3-17-15,3-12-35 16</inkml:trace>
  <inkml:trace contextRef="#ctx0" brushRef="#br0" timeOffset="25207.223">31323 11740 236 0,'7'-18'88'0,"0"11"-69"0,4-5 13 0,-4 9 2 16,3-4-5-16,5 1 3 15,-1-7-7-15,3 4-1 16,8 0-13-16,0 2 0 0,6 4 0 0,12 6-2 16,-1 7 2-16,-3 5 3 15,0 14 1-15,-7 2-4 16,-8 19-1-16,-10 13-2 16,-10 0 0-1,-11-1-2-15,-14-2-1 0,-11 0-3 16,-3-4-2-16,-4 7 3 15,0-10 0-15,-7 3-4 16,7-9-1-16,8-6 1 16,9-6 2-16,8-10-2 15,21-6 0-15,7-10 3 16,11 0 1-16,10-2-1 16,18-4-2-16,7-3-2 15,4-3-1-15,-4-7-49 0,-4 1-20 16,-6-4-94-1</inkml:trace>
  <inkml:trace contextRef="#ctx0" brushRef="#br0" timeOffset="25687.285">32251 11834 256 0,'28'-53'96'0,"-7"41"-75"0,8-4 14 0,-19 6 3 0,4 10-2 16,-3 0 0 0,-1 0-13-16,-6 7-4 0,-8 2-11 15,-10 4-3-15,-14 9-1 0,-11 3-5 16,-3 6 1-16,3-3 0 16,4 7 0-16,7-7 0 15,6-3 2-15,8 0-3 16,7-3 0-16,7-3 1 15,11 0 0-15,10 0 0 16,7-1 0-16,8 1 0 16,2 3 0-16,1-3 0 15,0 6 0-15,-4 0 4 16,-3 3 5-16,0 7 4 16,-4 2 4-16,-7 7-5 15,-7 0-2-15,-7 0 3 16,-7-6 4-16,-3-4-3 15,-8-2 0-15,-3-7-4 0,-7-3-1 16,-11-4-5-16,-7-5-1 16,-3-4-3-16,-4-9-3 15,0 0-20-15,4-3-10 16,3-9-21-16,4-7-6 16,7-6-21-16,3-7-9 15,7-2-37 1</inkml:trace>
  <inkml:trace contextRef="#ctx0" brushRef="#br0" timeOffset="25915.947">32420 11671 292 0,'4'-12'110'0,"-1"12"-86"0,1 3 7 16,-1 3-2-16,4 7-7 15,8-4-1-15,6 1-9 16,18-1-3-16,10 0-5 16,11-2-3-16,-4 2 0 0,-3 0-17 15,0-2-4-15,-14-4-78 16,-7 3-35-16,-8-3 17 16</inkml:trace>
  <inkml:trace contextRef="#ctx0" brushRef="#br0" timeOffset="28629.732">25361 11057 176 0,'28'-132'66'0,"-6"79"-52"0,13-7 12 0,-21 35 1 16,7-6-7-16,4-4-1 16,-4 4 2-16,-3 9 1 15,-11 19 4-15,-7 15 3 16,-7 10-6-16,-11 10-2 15,-7 34-1-15,-6 18 2 16,-5 17-8-16,-3 24-3 16,-6 29-9-16,-12 21-1 15,-6 16-1-15,-11 32 2 16,7-7-1-16,10 1 2 16,8-7-2-16,6-25 2 0,8-10-2 15,3-12-1-15,4-18 1 16,3-14-1-16,4-21 0 15,4-3 2-15,-1-16-3 16,7-19 0-16,4-9 3 16,7-20 1-16,7-14 3 15,4-14 1-15,7-12-1 16,10-3-1-16,11-9-3 16,14-4 1-16,7-2 0 15,3 9 1-15,1-4-5 16,3 4 1-16,14 0 0 15,10 2 0-15,1 4 2 16,3 0 3-16,15-3-2 16,17 0 0-16,0 0 5 0,10 0 3 15,15 0-9-15,-4 0 0 16,-38 0 0-16,73 3 1 16,-52 0-1-16,56 0-2 15,-8 0-2-15,-9-4 1 16,10-2 1-16,-11 3 0 15,0-6 0-15,8-4 0 16,-11 0 2-16,-1-2 3 16,8 2-2-16,21-6 0 15,-10 7-1-15,-1 2-2 16,-21 1 1-16,-6 3 1 0,6 3-1 16,-3-4-1-1,-4 4 1-15,18 0-1 16,-11-3 2-16,7 0 3 0,4 6-2 15,-14 0 0-15,-4 6-1 16,7 0-2-16,-17 0 1 16,-14 1-1-16,6 2 0 15,4 0 0-15,-14 1 0 16,-7-4 0-16,11 0 0 16,-4 1 2-16,-11-4-1 15,-13-3-1-15,-12 0 3 16,-6 3 0-16,-11-3-4 15,-10 6 1-15,-15-3 0 0,-10-3 2 16,-11 0-3-16,-7 0 0 16,-3 7 1-16,-1-7 2 15,1 3-3-15,3-3-2 16,-3 6 2-16,-1-3 2 16,5-3 0-16,-5 0-1 15,1 0 1-15,0 0-1 16,-4 0 0-16,-4 0 2 15,1-9-1-15,-4-1-1 16,0 1 1-16,-4 0-1 16,1-7 0-16,0-6 2 15,-1-9-1-15,1-7 2 16,-1-6-4-16,1-9 0 0,-1-1 1 16,1 1 2-16,-1-3-1 15,-3-7-1-15,0-15 1 16,-3-13-1-16,-1 0 0 15,-3-3 0-15,0-13 0 16,4-15 0-16,3 3 0 16,3-7 0-16,8-15 0 15,6 3 0-15,8 6 0 16,3-5 0-16,7-5 0 16,-3 14 0-16,0 18-3 15,-11 10 2-15,-7 9 1 16,-10 9 0-16,-8 13 0 15,-6 10 2-15,-1 9-3 16,-3 6 0-16,0 12 1 16,0 1 0-16,0 6 0 0,0 6 0 15,-1 0-3-15,-2 7 2 16,-1-1 3-16,-3 4 1 16,-4 3-4-16,-3 2-1 15,-7 4 1-15,-15 0 0 16,-13 4 1-16,-15 2 0 15,4 0 0-15,0-3 0 16,-14 0 0-16,-14-3 0 16,-4 3 0-16,0-3 2 15,-10 0-1-15,-19 0 2 16,1 0-2-16,-7-3-1 16,-21 3 1-16,10 0-1 0,-13 0 0 15,-8 0 0-15,7 0 0 16,-21 0 0-1,10 3 0-15,-2-3 0 0,-12 0 0 16,22 0 0-16,-15-3 0 16,8 3 0-16,14-3 0 15,-8 0 0-15,8 3 0 16,14-3 0-16,7-3 0 16,-4-1 0-16,15 1 0 15,10 0 2-15,0-4-3 16,-7 1 0-16,3 3 1 15,11 0 2-15,-3 2-1 16,-11 1-1-16,7 3-2 0,14 0 1 16,11 0-1-16,-4-3 0 15,0 3 2-15,4-3 2 16,10 3-1-16,4 0 2 16,7 0-4-16,-3 3-2 15,-5 0 2-15,1 4 2 16,7-1 0-16,7 3-1 15,11 1 1-15,6-1-1 16,4-3 0-16,4 1 2 16,0-4-3-16,3 0 0 15,0 0 1-15,4-3 2 16,0 0-1-16,3 0-1 16,0-3-2-16,4 0 1 0,0 0 1 15,-1 3 0-15,5-4 0 16,-1 4 2-16,4 0-3 15,0 0 0-15,0 0 1 16,3 0 0-16,4 0 0 16,0-3 0-16,3 0 0 15,1 3 0-15,3-3 0 16,-1 0 0-16,1 0-3 16,0 0 2-16,0-4 3 15,0 4 1-15,0 0-4 16,0 0 1-16,4 0 0 15,-1 0 2-15,4 0-19 16,0 3-8-16,-3 6-38 16,-1 0-15-16,-7 7-87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7:31.3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5299 7536 284 0,'0'3'107'0,"0"0"-83"0,0 3 4 0,0-6-4 15,0 6-8-15,3 1 1 16,1-1-3-16,3 0 1 16,3 1-8-16,5-4 5 0,2 0 3 15,8 0 2-15,7-3-1 16,-1 0-4-16,8 0 0 15,4 0-5-15,-5-3-2 16,5 0 0-16,6 0-1 16,-3-1 0-16,3 1 0 15,1 3-5-15,-4 3 1 16,-11 1 0-16,0 2 2 16,-7 0 1-16,-3 0 3 15,-4 1-5-15,-7-4-1 16,-3 6-33-16,3-9-15 15,-10 6-36-15,-4 4-12 0,-8-1-39 16</inkml:trace>
  <inkml:trace contextRef="#ctx0" brushRef="#br0" timeOffset="285.56">5405 8235 308 0,'10'0'115'0,"1"0"-89"0,13 0 10 0,-9 0-2 16,2 0-17-16,8 6-2 15,7-3-7-15,-4 4 0 16,7-4-5-16,11 6 0 0,7-3 1 15,10-3-5-15,4 7 1 16,4-4 0-16,-8 0 2 16,8-2-34-16,0-4-16 15,6 0-101 1</inkml:trace>
  <inkml:trace contextRef="#ctx0" brushRef="#br0" timeOffset="1051.676">7772 7445 228 0,'-11'-19'88'0,"8"13"-69"0,-1-7 13 0,4 10 0 15,0-3-6-15,4-4 2 16,6-2-7-16,11 2-1 15,11-8-11-15,10-1 3 0,8-3 4 0,6-3-2 16,11 0 2-16,11 6 2 16,0 3 1-1,-11 16 1-15,-7 6 2 16,-11 7-3-16,-10 15-2 16,-11 3-1-16,-10 7 3 15,-15 15-7-15,-10 26-2 0,-21 5-8 16,-18 7-1-16,-14 25-3 15,-7 16 0-15,0-3 0 16,-7 5 0-16,7 8 0 16,14-26 0-16,14-19 2 15,21-19 2-15,18-18-6 16,18-4 1-16,17-21 5 16,18-13 6-16,25-13 0 0,10-9 1 15,0-6-3-15,8-4-1 16,2 4-3-16,1-6-2 15,-11-1-13-15,-10 4-4 16,-8-1-26-16,-13 4-13 16,-11 0-12-16,-7-1-4 15,-11 4-61 1,0-3-47-16,0-3 75 16</inkml:trace>
  <inkml:trace contextRef="#ctx0" brushRef="#br0" timeOffset="1502.078">9073 8125 288 0,'-3'-9'107'0,"3"12"-83"0,0-3 13 15,0 9 1-15,3 10-11 16,5 6-1-16,-1 6-15 0,3 7-4 16,1 3-5-16,-1 9-2 0,4 13 3 15,4-1 9-15,3-5 4 16,4-10 1-16,7-13 2 15,3-12 5-15,0-15 5 16,1-20 1-16,-1-15 2 16,0-13-9-16,-3 3-3 15,-4-5-12-15,-3-4-3 16,-8-4-3-16,-6-2 1 16,-4 3-4-16,-3 6 0 15,-4 6-37-15,0 7-16 16,0 3-22-16,0 12-8 15,0 0-5-15,3 4-2 16,4 6-36-16</inkml:trace>
  <inkml:trace contextRef="#ctx0" brushRef="#br0" timeOffset="1966.943">9631 7163 312 0,'-11'-48'115'0,"11"39"-89"0,-3 0 10 15,3 6-2-15,0-4-10 16,3 7 0-16,8 7-2 0,3-4 1 15,7 6-13-15,4 7 3 0,3-1 3 16,4 7 1-16,-4 10-1 16,-3-4-4-16,-8 3-2 15,-6 4-4-15,-8 2-1 16,-10 7-3-16,-7 6 1 16,-7 7-4-16,-4-1-2 15,4-5 2-15,0-4 0 16,7-7 1-16,7-5 0 15,3-7 2-15,8-6 1 16,7-6-1-16,6-4-2 0,8-2 1 16,7-4 1-16,-1-3-3 15,1-3 0 1,-4 0 1-16,-3-3 2 16,0 0-25-16,-4 0-12 0,-3-1-42 15,-4 1-18-15,3-3-67 16</inkml:trace>
  <inkml:trace contextRef="#ctx0" brushRef="#br0" timeOffset="2959.734">7479 6639 256 0,'-7'-35'96'0,"3"26"-75"0,-3-4 6 16,4 7-2-16,-1 6-5 16,-3-3 3-16,0 3-9 15,0 3-3-15,0 7-6 16,0 8 5-16,-4 14 3 0,4 5 2 0,-7 7 4 15,4 0-7-15,3 3 1 16,-1 7-6-16,1 5 1 16,0 1-3-16,0 2 0 15,4-11 1-15,-1-8 1 16,1-5-1-16,-1-3-1 16,1-14-3-16,3-2 1 15,0 0-2-15,0-6 2 16,0-1-2-16,0-2 2 15,0-1-2-15,0-3-1 16,0 1 1-16,0-4-1 16,0-3 2-16,0 6 3 15,0-3-4-15,0 7-1 16,0 8-2-16,-4 4 0 0,4-3 2 16,0 28 2-16,0 10-3 15,4 2 0-15,-1-2 1 16,1-1 0-16,-1-15 2 15,4 34 1-15,0 10-4 16,0 6-1-16,-3-22 1 16,-1 15 2-16,-3 17 2 15,0 5 1-15,4-5-2 16,3-14-2-16,4-5 14 16,10-4 5-16,-4-9-5 15,8-3-1-15,3-6-7 0,1-10-2 16,2-3-4-16,-2-10-1 15,-1-5 3-15,-4-4 1 16,1-6-4-16,-4-3 1 16,1-4 0-16,-5-2 0 15,-3-4 0-15,-3 1 0 16,-1-1-36-16,-3-3-15 16,1-2-32-16,-1-4-13 15</inkml:trace>
  <inkml:trace contextRef="#ctx0" brushRef="#br0" timeOffset="3892.903">10509 7993 272 0,'0'10'104'0,"4"-10"-81"0,6 9 7 0,-6-9-1 0,6 6-12 16,8-2 1-16,7 2-7 16,7 0 1-16,6 0-7 15,5 1-3-15,3-1-1 0,-1 0 1 16,1-3 1-16,0 1-1 15,4-4-2-15,2-4-41 16,1 1-18-16,-3 0-76 16</inkml:trace>
  <inkml:trace contextRef="#ctx0" brushRef="#br0" timeOffset="4639.651">11843 7401 304 0,'-14'-16'115'0,"3"7"-89"0,-3-1 8 0,3 7-4 16,-3-3-12-16,-7 6-3 16,-7 0-8-16,-4 0-3 15,-7 9-2-15,1 1-4 0,-1 12 1 16,3 3-1-16,-2 6 0 15,2 7 2-15,1 6 0 16,3 0 2-16,1-1 1 16,6-5-4-16,7-3 1 15,8-1-2-15,6-6 0 16,11-3 2-16,7-3 2 16,7 0 8-16,4-6 3 15,14-4 0-15,10 1 2 0,11 3-8 16,4 2-4-16,-4 8-2 15,-4 8 1-15,-6 4-1 16,-5 6 2-16,-2-1-2 16,-1-2 2-16,-7 3-2 15,-3-6-1-15,-7-4 12 16,-7 1 4-16,-11-4-4 16,-11 0-2-16,-7 4-3 15,-3-4 0-15,-7 7-6 16,-7-10-1-16,-4-6 0 15,-7 3 2-15,-6-12-1 0,-5-4-1 16,-3-3 1-16,4-12 1 16,3-3-3-1,7-10 0-15,4 0-1 16,7-6-2-16,3-3 0 0,7-7 3 16,11 4 0-16,7-13 1 15,11-16-3-15,17-9 2 16,18-6 3-16,14 3 1 15,3-16 1-15,8-21 2 16,7 2 1-16,-1 10 1 16,-6 9-7-16,-11 13 0 15,-18 12-1-15,-17 10 2 16,-15 15 1-16,-17 13 3 16,-10 12-5-16,-8 10-3 15,-3 6-2-15,3 4 3 0,4 2-9 16,0 1-1-16,7-1-23 15,3 0-10-15,4 1-17 16,7-1-5-16,3 1-85 31</inkml:trace>
  <inkml:trace contextRef="#ctx0" brushRef="#br0" timeOffset="5166.138">12298 6529 232 0,'-11'-22'88'0,"11"16"-69"0,0 0 15 0,0 6 1 16,0 0-7-16,4 0 0 16,3 6 0-16,0 10 0 15,3 12-15-15,5 13 1 0,2 12 2 0,4 6 3 16,4 10 3-16,0 26-8 15,3 11-3-15,0 4-4 16,-3 22-2-16,0 6-3 16,-8-13 1-16,-6 0 4 15,-8 10 4-15,-6-3-6 16,-8-13-1-16,-6-9-2 16,-5 6 1-16,1-3-4 15,0-10 0-15,-4-9 1 16,4-12 2-16,4-7-3 15,3-6 0-15,3-9-21 16,4-10-10-16,3-16-24 16,8-6-82-1,6-9-1-15,5-9 20 16</inkml:trace>
  <inkml:trace contextRef="#ctx0" brushRef="#br0" timeOffset="6756.284">13776 6460 208 0,'7'-28'79'0,"-3"19"-61"0,-4-4 8 0,-4 7-1 0,1-1-2 16,-1 1 3-16,0 3-5 15,-3 3-1-15,-3 3-11 16,-4 7 3-16,-4 2 2 0,-7 13-3 16,-13 13 1-16,-8 28-1 15,-4 9 1-15,-3 10 0 16,0 37 2-16,-3 16-3 15,-7 25-1-15,-1 22-6 16,8 6-1-16,13 13 1 16,22-16 0-16,18 13-2 15,20-32 1-15,11-15 0 16,4-19 1-16,7-13 0 16,3-12 0-16,8-16 0 0,3-19 0 15,0-19-2-15,-1-12-2 16,-6-16-6-16,-7-12-1 15,-7-10-39-15,-7-9-17 16,-8-3-91 0</inkml:trace>
  <inkml:trace contextRef="#ctx0" brushRef="#br0" timeOffset="9834.806">13981 7542 200 0,'0'-31'77'0,"0"18"-60"0,3-3 15 0,-3 7 4 16,4 6-7-16,-1-7-2 16,1 1-4-16,3-4-3 15,0 1-10-15,3 2 0 0,5-2 1 0,6-4 0 16,3-6 3-16,8 4-1 16,0-4 0-16,3 3-3 15,0 6-1-15,1 10 1 16,3 6 4-16,-4 10-2 15,-3 9 1-15,-11 12-5 16,-11 16 0-16,-10 19-3 16,-10 3 0-16,-4 1-3 15,-8 2 1-15,-6 9 4 16,-4 7 6-16,-6 0-9 16,-1-9-2-16,4-13 0 15,6-3 1-15,12-16-1 16,10-3 1-16,10-9 2 15,15-10 4-15,7-6-4 0,6-13-1 16,12 0-2-16,10-9 1 16,10-3-2-16,1-3 2 15,-5 6-18-15,-9-3-4 16,-4-3-44-16,-7-1-17 16,-8 4-4-16,-6 0-2 15,0-3-36 1</inkml:trace>
  <inkml:trace contextRef="#ctx0" brushRef="#br0" timeOffset="13466.315">15177 7859 240 0,'-4'-22'90'0,"0"12"-70"0,1-2 10 0,-1 9 2 16,1-1-3-16,-4 1 3 16,0 3-6-16,-4 7-4 15,1 2-12 1,-1 7 2-16,4 6 2 0,0 12-1 0,7 16 2 15,3 10-2-15,4-1 2 16,4-5 3-16,7-4 3 16,-1-6 0-16,8-3 2 15,3-10 0-15,4-6 3 16,3-6-5-16,8-10-3 16,2-3-6-16,1-6-2 15,0-6-2-15,-3-9 0 16,-8-7-2-16,-7-7-1 15,-3-8-1-15,-8-7 0 0,-6 0-5 16,-4 3 1-16,-3 4 0 16,-4 5 2-16,-4 7-10 15,0 0-2-15,1 12-39 16,3-2-16-16,0-1-15 16,3-3-5-16,5 0-25 15,2 4-10-15,-3-7 3 16</inkml:trace>
  <inkml:trace contextRef="#ctx0" brushRef="#br0" timeOffset="13916.683">15783 7191 264 0,'-7'-76'101'0,"4"48"-78"0,-1 0 15 0,1 19 2 16,-1-1-5-16,4 1 2 16,-3 3-9-16,3-1-5 15,3 1-13-15,1 0 5 0,3 3 4 16,7-1-1-16,11 1-1 16,10 3-5-16,7 3-2 15,4 4-2-15,0 5 2 16,-4 7-1-16,-3 3 2 15,-7 3-2-15,-8 6 0 16,-6 4-1-16,-11 6 0 16,-7-4-4-16,-10 1-3 0,-12 0 0 15,-9-4 1-15,-5 4-3 16,1 6 0-16,3-7 1 16,8-2 0-16,6-4-3 15,11-3 2-15,10-9-1 16,15-3-2-16,10-7 5 15,8-6 3-15,2-3-3 16,1 0-3-16,0 0-26 16,3-6-9-16,4 0-43 15,0-4-16-15,-4 10-73 16</inkml:trace>
  <inkml:trace contextRef="#ctx0" brushRef="#br0" timeOffset="14220.343">16344 7887 324 0,'-7'-10'121'0,"11"10"-95"0,13 0 14 0,-10 0-1 16,7 0-14-16,8-3-3 0,6 3-12 16,7 0-4-16,0 3-4 15,4 4-2-15,0-4 1 0,0 3-10 16,3-3-2-16,4-3-34 16,3-3-15-16,1-3-22 15,-4 6-9-15,-4-3-20 16</inkml:trace>
  <inkml:trace contextRef="#ctx0" brushRef="#br0" timeOffset="14926.761">17357 7332 280 0,'28'-50'104'0,"-21"18"-81"0,11-5 5 0,-15 21-2 15,1-6-6-15,-4 3 3 16,-4 7-7-16,-6 2-1 16,-8 10-9-16,-10 7-2 0,-4 8 0 15,-3 4-2-15,-1 6-2 16,-2-3 1-16,-1 6-1 16,0 4 4-16,4-4 2 15,6 0-5-15,8 0 0 16,7 1 1-16,11 2 3 15,6 3-2-15,8-2-2 16,6 5 6-16,5-2 3 16,6-1-5-16,7 1-1 15,7-1 2-15,8-2 1 0,3-1-3 16,-4 0-3-16,-3 10 2 16,-7 0 0-16,-7 3-1 15,-4 15 1-15,-11-2 9 16,-6-4 7-16,-8-3-6 15,-6-3 0-15,-8-3-1 16,-10-6 0-16,-7-4-6 16,-7-2-2-16,-4-7 0 15,0-3 0-15,0-3-2 16,0-10-2-16,4-6 1 16,3-3-1-16,4-3 0 15,4-13 0-15,2-6 0 16,5-15 0-16,10-13-3 0,10-10 2 15,8-3 1-15,10 4 0 16,18-7-3-16,21-9 0 16,14-10 2-16,3 0 2 15,5 1 0-15,2 5 2 16,1 7-2-16,-18 3 2 16,-18 3-2-16,-20 7-1 15,-22 9 3-15,-18 12 2 16,-14 16-4-16,-3 6-3 15,-4 13-2-15,-3 3 3 16,-4 3-18-16,4 7-7 16,7-1-19-16,10 0-10 15,8 1-21-15,6-1-7 0,4-2-57 16</inkml:trace>
  <inkml:trace contextRef="#ctx0" brushRef="#br0" timeOffset="15266.87">18232 6535 304 0,'21'-22'115'0,"0"22"-89"0,14 13 12 0,-17 3-1 16,3 18 0-16,4 16 4 16,-1 13-7-16,-2 15-1 15,-5 35-18-15,-3 13-2 0,-3 21-2 16,-4 19-6-16,4-6-3 16,-1 13 1-16,1-13 0 15,-4-13-1-15,-7-12-2 16,-4-7-13-16,-6-15-6 15,-4-19-37-15,-8-19-13 16,-6-18-16-16,-4-13-2 16,1-19-43-16</inkml:trace>
  <inkml:trace contextRef="#ctx0" brushRef="#br0" timeOffset="16154.179">8594 6802 264 0,'-11'-16'101'0,"8"13"-78"0,-1 0 15 15,4 3 4-15,-3 0-19 0,3-3-2 16,0 0-11-16,3 0-2 15,4-1-4-15,4-2-1 0,10-3 1 16,14-7 4-16,18-9 3 16,7 0 0-16,14-10 1 15,14-5-6-15,25-4-2 16,7 3 0-16,25-6 0 16,21-13 4-16,31-9 3 15,18 0-4-15,43-3-2 16,13 13-2-16,15 5 0 15,25 14-4-15,17 8-2 16,-11 10 2-16,8 13 2 16,-1 9 2-16,-20 13 3 15,-4 21-5-15,-43 26-1 0,-17 9 2 16,-35 3 1-16,-47 3-4 16,-31 16 1-16,-31 0 11 15,-22-7 7-15,-18-8-9 16,-10-14-5-16,-7-5-2 15,-7-16-2-15,-8-4-5 16,-3-12-1-16,-6-6-63 16,-1-3-29-16</inkml:trace>
  <inkml:trace contextRef="#ctx0" brushRef="#br0" timeOffset="17010.924">8491 6855 264 0,'0'0'101'0,"0"0"-78"0,0 0 9 0,0 0-3 15,0 0-2-15,0 0 1 16,0-3-4-16,0-3-3 16,4-4-11-16,3 1-2 0,7-7-1 15,7-6 3-15,15-6 1 16,16-13-1-16,15 1 1 16,11-4-2-16,14-6 2 15,21 3-4-15,10-13 1 16,18-6-7-16,25-12-1 15,-46 21 0-15,102-24 0 16,8 6 2-16,24-1 3 16,21 4 0-16,7 0 0 15,18 3-3-15,28 16 1 16,0 6-2-16,4 12 2 16,13 23-4-16,19 12-2 15,-1 12 4-15,-10 16 3 0,0 10 5 16,-4 3 5-16,-39 12-6 15,-6 7 0-15,-47 18-2 16,-10 10-1-16,-35 0-3 16,-39-4-2-16,-29 4 3 15,-13 9 0-15,-18-9 1 16,-18-13 0-16,-17-9-5 16,-15-16-1-16,-6-3 3 15,-19-12 1-15,-9-13-7 16,-8-10-2-16,-7-2-34 15,-11-4-15-15,-6-6-22 16,-11-6-7-16,-4 6-66 16</inkml:trace>
  <inkml:trace contextRef="#ctx0" brushRef="#br0" timeOffset="17926.713">11490 8818 272 0,'-14'-3'104'0,"7"3"-81"0,-4-3 14 16,4 6-1-16,4 0-8 15,-4 3-2-15,0 4-8 16,-1 2-1-16,5 7-10 16,-1 6 0-16,4 13 3 0,4 6 3 15,3 6 2-15,7 0 5 16,14-3 4-16,18-6-3 15,18 3-1-15,10-7-2 16,18-8 0-16,27-7-5 16,5-10-3-16,17-3-1 15,14-9-1-15,0-3-2 0,22-12 1 16,-4-4 2-16,-4-13 2 16,11-18-5-16,-14-9-2 15,-18-4-4-15,-7 3-1 16,-17 4 1-16,-22 0 0 15,-21 9 0-15,-25 3 2 16,-20 9-17-16,-22 10-6 16,-14 9-37-16,-14 7-14 15,3 0-113 1,-7 2-63-16,1-2 116 16</inkml:trace>
  <inkml:trace contextRef="#ctx0" brushRef="#br0" timeOffset="18495.224">11419 9439 260 0,'4'9'99'0,"-1"-2"-77"0,1 5 9 16,0-6-2-16,3 7-2 0,0 3 1 15,3 9-9-15,8 3-4 16,10 3-8-16,11 1 8 0,10-1 7 16,11 0 0-16,7-2 1 15,18-1-1-15,24-3 1 16,4 0-11-16,25-6-2 16,17 0-2-16,14-10 0 15,29 3-2-15,10-12 1 16,21-3-2-16,15-6 0 15,6-4 5-15,29-12 6 0,-7 3-6 16,10-15-3-16,11-13 0 16,-11-7 0-16,18-2-1 15,-15 2 1 1,-9 7-6-16,-19-3-1 0,-10 2 0 16,-46 1 0-16,-32 0-11 15,-27-3-5-15,-40 3-34 16,-32 9-13-16,-27 6-2 15,-22 4 1-15,-14 12-96 16</inkml:trace>
  <inkml:trace contextRef="#ctx0" brushRef="#br0" timeOffset="19907.379">19392 7946 340 0,'11'0'129'0,"6"0"-100"0,15 4 11 0,-14-4 0 16,7 0-11-16,10 0 0 15,14-4-7-15,15 4-4 16,3 4-10-16,-4 2-3 0,-3 0 1 15,0 0-3-15,0 1-2 16,0-1 0-16,-7 3 1 16,-7 1-47-16,-4-1-22 15,-14 4-114 1</inkml:trace>
  <inkml:trace contextRef="#ctx0" brushRef="#br0" timeOffset="20117.684">19597 8483 288 0,'7'9'107'0,"7"-12"-83"0,25-10 6 0,-15 7-1 16,22-3-16-16,7-1-2 15,7 1-7-15,4-1-1 16,6 1-1-16,1 0-41 0,-4 9-19 15,-4 3-72 1</inkml:trace>
  <inkml:trace contextRef="#ctx0" brushRef="#br0" timeOffset="21032.598">21893 7307 260 0,'4'-13'99'0,"-8"13"-77"0,1-3 7 16,3 3-1-16,0 0-8 16,-7 6-2-16,0 1-2 0,-4 2 0 15,1 7-8-15,-1 3 1 0,-3 9 4 16,0 16-5-16,-4 9-2 15,-3 16 1-15,-4-3 0 16,-3 6-1-16,0 6-1 16,0 7 3-16,6-4 5 15,12-2-3-15,10-16 2 16,10-13-5-16,15-10 1 16,10-8 4-16,8-10 2 15,3-7-5-15,3-5-1 16,11-1-6-16,0 1-2 15,-4-4 0-15,-6-3 0 16,-11 6-47-16,-8-9-20 16,-6 7-59-16,-7-4-23 15,-8-6 30-15</inkml:trace>
  <inkml:trace contextRef="#ctx0" brushRef="#br0" timeOffset="21348.199">22229 7432 276 0,'3'-22'104'0,"1"19"-81"0,6 6 16 15,-3 0 1-15,4 7-5 0,-1 9 2 16,5 12-5-16,-1 25-2 15,0 7-17-15,-4 6-3 0,-3 13-3 16,-7 24-1-16,-3 13 1 16,-8-3-6-16,-6 22-3 15,-8-3 1-15,0-13 2 16,4-6 0-16,3-25-1 16,4-22-15-16,4 16-7 15,-1 3-49-15,4-32-19 16,0-9-61-1</inkml:trace>
  <inkml:trace contextRef="#ctx0" brushRef="#br0" timeOffset="21695.162">22461 8294 264 0,'-3'-22'101'0,"3"22"-78"0,7 19 15 15,-4-6 2-15,1 3-13 16,3 5-3-16,0 14-8 16,4 15 0-16,3 13-9 15,3 0 2-15,5-4 4 0,-1-6-1 16,3-2 3-16,5-11 1 16,2-11 2-16,5-1-1 15,-5-9 1-15,5-10 0 16,-5-9 0-16,1-9-5 0,-4-7-3 15,-3-6-5 1,-4-16-4-16,-3-6 0 16,-7-18-1-16,-4 12-20 0,-4-1-7 15,-3 7-21-15,-3 10-10 16,-1 6-22-16,-3 6-10 16</inkml:trace>
  <inkml:trace contextRef="#ctx0" brushRef="#br0" timeOffset="22085.099">23079 7326 268 0,'7'-19'101'0,"-7"19"-78"0,-4 3 11 15,1 0 1-15,-4 3-10 16,-4 7 0-16,-3 3-8 16,-4 2 0-16,1 14-10 15,3-1 2-15,-1 4 2 0,5 2 0 0,3 4 1 16,3-7-2-1,8-2-1-15,6-7 1 16,8-3 4-16,10-7-6 0,8-2 0 16,6-4-4-16,-3-2-1 15,0-1 1-15,-8-3 0 16,-3-3-38-16,-6 0-14 16,-5-3-69-16,-6 0-29 15,-4-3 18 1</inkml:trace>
  <inkml:trace contextRef="#ctx0" brushRef="#br0" timeOffset="22308.294">23417 7294 284 0,'0'-22'107'0,"0"19"-83"15,4 3 19-15,-4 3 6 0,3 7-7 16,1 2 2-16,0 7-15 15,-1 6-6-15,-3 10-13 16,0 18-4-16,-3 13-2 0,-5 9-2 16,1 3 1-16,0 1-2 15,0 12-1-15,0-4-54 16,4-5-26-16,3-7-90 16</inkml:trace>
  <inkml:trace contextRef="#ctx0" brushRef="#br0" timeOffset="22687.42">23724 8313 324 0,'29'-6'121'0,"-12"6"-95"0,11-3 14 16,-13 3-3-16,6 0-11 15,10 3-3-15,12 0-13 16,6 3-4-16,1 1-4 16,-5 2 1-16,-2 0 2 0,-4 1-24 15,-4-4-10-15,-7 0-56 16,-3 1-24-16,-1 2-26 16</inkml:trace>
  <inkml:trace contextRef="#ctx0" brushRef="#br0" timeOffset="23000.207">24448 7407 332 0,'10'-12'123'0,"-6"15"-95"0,6 6 9 0,-6 0-2 16,-1 10-14-16,-3 19 1 15,-3 18-11-15,-4 13-4 16,-4 10-4-16,-3 24 6 0,0 13 4 16,0 6-6-16,0-2-2 15,0 5-5-15,3-3-1 0,0-15-15 16,1-16-4-16,3-16-34 15,0-3-13-15,3-12-86 16</inkml:trace>
  <inkml:trace contextRef="#ctx0" brushRef="#br0" timeOffset="23599.24">25284 7799 264 0,'7'-28'101'0,"-4"9"-78"0,1-9 4 0,-4 15-1 15,0-9-6-15,-4 0 3 16,4-3-2-16,-3 0-1 15,-1 6-10-15,1 7 2 0,-4-1 2 16,-1 1-3-16,1 2 1 16,-3 4-1-16,-1 6 1 15,-6 6-2-15,-5 10-1 16,-9 9-3-16,-5 10-1 0,-2 12 1 16,-5 3 3-16,-3 12 0 15,4 20 2-15,3 15-4 16,4-3-2-16,3 3-2 15,8 1 0 1,9 2-4-16,8-9 0 0,7-16 3 16,7-6 1-16,8-12-1 15,6-7 1-15,7-13-2 16,4-8 2-16,7-11-2 16,3-5 2-16,0-13-2 15,1-3 2-15,-5-13 0 16,-2-3 3-16,-8-9-3 15,-3-6 0-15,-11-10-1 16,-11 6 1-16,-10-3-2 0,-11 4 2 16,-13 8-4-16,-5 14 0 15,-6 2-1-15,0 10-2 16,3 3-4-16,7 6-2 16,4 1-24-16,3 2-8 15,8 0-20-15,3 1-6 16,6-1-87-1</inkml:trace>
  <inkml:trace contextRef="#ctx0" brushRef="#br0" timeOffset="24292.292">25622 8185 248 0,'-3'-29'93'0,"3"20"-72"0,0 0 11 0,0 9 3 16,0 0-6-16,3 9 3 15,1 0-5-15,-1 17-2 0,1 2-13 16,3 3-1-16,0 0 0 15,4 13-2-15,3 3 2 16,3 4 3-16,1-4 1 0,3-4 0 16,0-5 1-16,0-3 0 15,4-10 0-15,0-6 0 16,3-10 0-16,0-9 3 16,0-13 0-16,1-9-8 15,-8-31-2 1,-11 6-7-1,-6-3-2-15,-8 3-2 16,-6 3-2-16,-4 6-35 16,0 4-14-16,0 12-37 15,-1-3-16-15,12 12-56 16</inkml:trace>
  <inkml:trace contextRef="#ctx0" brushRef="#br0" timeOffset="24802.948">26176 7266 288 0,'0'-16'110'0,"0"16"-86"0,0 0 7 0,0 0-2 0,0 0-7 15,0 0 1-15,4 0 1 16,-1 10 2-16,4-7-14 16,7 0 0-16,4 0-1 0,3 3 0 15,7 1 3 1,8 2-1-16,2 0 2 0,1 1-2 15,-3 2 0-15,-5 4 1 16,-6 3 2-16,-11 0-1 16,-10 9 1-16,-11 0-6 15,-11 4-4-15,-10 5-6 16,3 4 0-16,0-3 0 0,1-4 2 16,6-3-1-16,4-6 2 15,3-3-4-15,8-3 0 16,6-6 1-16,11 2 0 15,8-11 0-15,2 5 0 16,4-3-3-16,1-3 2 16,-1-3-37-16,-7 7-14 15,-3-7-42-15,-4 6-16 16,-4-9-50 0</inkml:trace>
  <inkml:trace contextRef="#ctx0" brushRef="#br0" timeOffset="25915.575">26737 8272 252 0,'0'0'93'0,"4"0"-72"0,3 0 11 0,-4 0 1 16,4 7-7-16,4-7 2 16,6 3-10-16,12-3 0 15,6 6-11-15,7-3-2 16,4 0 1-16,0 1-3 15,-4-1 0-15,1 0-1 0,-8 0-2 16,-3 0 1-16,-4 0 1 16,-3 0-50-16,-8 4-19 15,1 2-71 1</inkml:trace>
  <inkml:trace contextRef="#ctx0" brushRef="#br0" timeOffset="26260.273">27443 7645 252 0,'38'-78'93'0,"-16"47"-72"0,9-7 16 15,-20 22 4-15,-1 7-9 16,1 0 1-16,-4 5-12 15,0 1-3-15,0 6-10 16,-3 1 4-16,-1 24 3 0,-3 34 4 16,0 1 1-16,-3 9-5 15,-4 13-1-15,-4 15-11 16,1 4-1-16,-1-7-2 16,0 6 0-16,1 7 0 15,-1-10 0-15,4-5 0 0,4-20 0 16,3-12 2-16,0-16 1 15,3-4-52-15,4-14-24 16,0-4-95 0</inkml:trace>
  <inkml:trace contextRef="#ctx0" brushRef="#br0" timeOffset="26920.005">28303 7874 272 0,'18'-25'104'0,"-11"19"-81"0,4-10 14 0,-8 10 1 16,1 0-9-16,-1-4 0 0,4-2-10 15,0-1-4-15,4 1-8 16,0-4-1-16,-1-3 1 0,1 3-1 15,-1-2 1-15,1-4-4 16,-1-3 0-16,1-4-1 16,-4 4 1-16,0 0 4 15,-3 3 6-15,-4 7-3 16,-7-1 0-16,-4 7-6 16,-7 5-3-16,-6 8 2 15,-8 8 2-15,-3 13-2 0,-1 10 0 16,1 9 3-1,-4 6 1-15,-3 3-3 16,-4 13-1-16,-10 22-1 0,-1 9 1 16,1-3-4-16,6 0 0 15,8 6 3-15,14-2 1 16,10-11-1-16,15-11-2 16,13-14 1-16,15-8 1 15,10-7 1-15,4-16 1 16,3-9 0-16,1-13 2 15,3-2-1-15,3-14 2 16,0-2 0-16,-3-10 3 16,-7-9-1-16,-11-13 0 15,-10 4-5-15,-15-4-3 16,-10 0 0-16,-7 3-1 16,-7 7-5-16,-4 6 1 15,-3 9 2-15,-4 7 1 0,1 6-4 16,2 6-1-1,8 6-17-15,4 4-8 0,10 6-5 16,7 3-1-16,7-1-7 16,3 8 1-16,4-4-15 15,0-3-5-15,4 0-68 16</inkml:trace>
  <inkml:trace contextRef="#ctx0" brushRef="#br0" timeOffset="27354.919">28660 8282 288 0,'0'0'110'0,"0"6"-86"0,0 0 11 0,-4 4 1 16,1 6-13-16,-1 5-1 15,1 8-13-15,3 8-3 16,0 7-4-16,3 0 9 0,4 0 6 16,4-3 6-16,6-7 3 15,5-9 4-15,6 0 4 0,0-12-2 16,4-4 1-16,-1-12-12 15,1-16-5-15,-4-6-7 16,-3-9-1-16,-7-4-5 16,-4-6 0-16,-7 10-1 15,0-7-2-15,-3 0-2 16,-4 10 1-16,0 0-4 16,-4 6-1-16,0 3-35 15,4 3-13-15,0 3-32 16,0-3-11-16,0 10-74 15</inkml:trace>
  <inkml:trace contextRef="#ctx0" brushRef="#br0" timeOffset="27849.81">29252 7410 256 0,'0'-47'96'0,"-3"32"-75"0,-1-7 14 0,1 18 1 0,-1-2-4 16,1 3 3-16,-1 0-10 16,4 3-3-1,0 0-13-15,4 0 8 0,6 3 3 16,4 3-2-16,8 1 2 15,6-1-5-15,4 0-1 0,-1 4-4 16,1-1 1-16,-4 10 0 16,-3 0 1-16,-4 2 2 15,-7 5 4-15,-7 5-6 16,-7 3 1-16,-7 1-6 16,-7 3-2-16,-11-1-2 15,-3-2 0-15,-4-4-2 16,1-3-1-16,2-6 1 15,8 3-1-15,7-6 0 0,7 0 0 16,7-7-3-16,11 1 2 16,10-4-1-16,7-2 0 15,7-1 2-15,1 0 2 16,-5-6-1-16,-2 6-1 16,-5-2-46-16,1-4-21 15,-4 6-28-15,0-3-9 16,4 3-54-1</inkml:trace>
  <inkml:trace contextRef="#ctx0" brushRef="#br0" timeOffset="29187.034">29898 8282 252 0,'-14'0'96'0,"14"0"-75"0,-11 0 10 0,11 0 1 15,-3 6-3-15,3-6 3 16,0 3 0-16,0 0 2 16,10 1-18-16,1-1 4 0,10 0 3 15,-3 0-8-15,17-3-3 16,18 3-5-16,-7-3 0 15,-7 0-4-15,13 3 0 16,-6 0-1-16,0 4 1 0,-7-4-4 16,-7 3 0-16,-4-3-21 15,-7 0-10-15,-3 0-42 16,-11 4-15-16,0-1-59 16</inkml:trace>
  <inkml:trace contextRef="#ctx0" brushRef="#br0" timeOffset="29517.419">30099 8069 304 0,'11'-22'112'0,"-11"22"-87"0,14-19 15 0,-14 19 1 16,3-6-14-16,1 6-3 16,-4 6-3-16,0 0-1 15,-4 16-11-15,4-3-5 0,-3 15-1 16,-1 1-2-16,-3 12 2 16,0 22-2-16,4-13 2 15,-1-12-4-15,4 19 0 16,0 9 3-16,0-9 1 15,4-10-4-15,-4-9 1 16,3-6-64-16,-3-10-27 0</inkml:trace>
  <inkml:trace contextRef="#ctx0" brushRef="#br0" timeOffset="30132.871">31186 7975 292 0,'63'-38'110'0,"-63"38"-86"0,42-22 7 0,-38 19-2 16,10-3-9-16,-3-4-2 15,3 1-2-15,-4-1 0 16,1-8-8-16,-1 8 1 0,-2-5 2 16,-1 2 0-16,-7 0 1 15,-4 1 0-15,-10 6 0 16,-11 2 0-16,-10 11 0 16,-11 5-6-16,-3 10-2 15,-1 6-2-15,-6 13 1 16,-8 28 4-16,-6 6 6 15,3 4-7-15,10 2-3 16,15 7 0-16,14 3 0 0,17-6 3 16,18-10 1-16,14-9-3 15,11-7-1-15,7-5 1 16,3-17 2-16,4-2-1 16,7-13 2-16,11-7 2 15,3-8 2-15,-4-7-3 16,-6-7 0-16,-12-2-1 15,-9-7 1-15,-8-2-2 16,-10-11 1-16,-15-5-6 16,-17-4-3-16,-18 4 1 0,-14 12 2 15,-3 9-5-15,3 10 1 16,4 6-1-16,7 4 2 16,3 2-12-16,11 0-4 15,3 10-17-15,7-3-5 16,8 3-17-16,3-7-4 15,7 1-20-15,0-4-9 16,11-6-44 0</inkml:trace>
  <inkml:trace contextRef="#ctx0" brushRef="#br0" timeOffset="30449.522">31845 7884 292 0,'11'-7'110'0,"-11"7"-86"0,-4 10 20 16,1-1 2-16,-4 1-13 16,-4 2-4-16,1 7-11 15,-5 3-3-15,1 3-9 16,4 13 0-16,3-1 4 0,7 1-6 15,7 0-2-15,7-7 1 16,7 0 0-16,4-3-1 16,3-2-2-16,0-5 1 15,0-2 1-15,1-6-3 0,-5-4-2 16,-3-2-58 0,-3-4-26-16</inkml:trace>
  <inkml:trace contextRef="#ctx0" brushRef="#br0" timeOffset="30702.835">32152 7940 304 0,'4'-6'115'0,"-4"6"-89"0,0 6 14 0,-4 0 3 15,1 4-9-15,-4 9 1 16,-4 15-3-16,-3 13 0 15,-4 6-17-15,-3 7-5 0,-4 6-2 16,1 19-4-16,-1 2-3 16,0 1 2-16,1-3 2 15,-1-10-7-15,4 3-3 0,0-5-39 16,-1-5-19-16,5-5-18 16,-4-13-6-16,3-12-51 15</inkml:trace>
  <inkml:trace contextRef="#ctx0" brushRef="#br0" timeOffset="31485.63">20525 11060 248 0,'-7'-13'93'0,"7"13"-72"0,0-3 16 0,0 3 2 15,3-3-8-15,4 0 2 16,4 0-10-16,6 0-2 16,12 0-12-16,9 3 1 0,12 0 1 15,6-4-4-15,1 1 1 0,3 0-5 16,10 0 0-16,8 0-1 16,-4 3 1-16,-7 6-4 15,-18 7 0-15,-13 2-78 16,-19 4-37-16,-13 0-27 15</inkml:trace>
  <inkml:trace contextRef="#ctx0" brushRef="#br0" timeOffset="31681.584">20570 11565 320 0,'15'0'121'0,"6"-3"-95"0,32-13 14 0,-25 7-3 16,18-7-18-16,7-3-5 16,0 10-7-16,3-1-2 15,0 7-3-15,1 3-43 0,-8 3-18 16,-6 7-91 0</inkml:trace>
  <inkml:trace contextRef="#ctx0" brushRef="#br0" timeOffset="32787.811">22317 10765 260 0,'7'-15'99'0,"-7"15"-77"0,0-4 4 16,0 4 0-16,0 7 0 15,0 5 7-15,-4 7-12 16,-3 15-2-16,0 14-11 16,-3 17-1-16,-1-5 3 0,0 0-6 15,-3-4-2-15,4 10 1 16,-1 3 0-16,4 0 5 16,7-7 3-16,7-5-4 15,7-13-2-15,7-3 0 16,8-10-1-16,2-9-2 0,5-6 1 15,6-10-2-15,0 3 2 16,-6 1-15-16,-5-10-7 16,-6 0-70-16,0 0-28 15,-8-10-20 1</inkml:trace>
  <inkml:trace contextRef="#ctx0" brushRef="#br0" timeOffset="33131.998">22726 10828 284 0,'3'-22'107'0,"1"16"-83"0,0-1 13 16,-4 7 1-16,3 0-7 15,1 7-1-15,-4 8-3 16,0 17-2-16,0 27-14 16,-4 7-2-16,1 9 1 0,-5 16-6 15,1 22 0-15,-3 0-2 16,-4 3 1-16,0 13-4 16,0-4 0-16,6-18 3 0,5-10 3 15,3-12-2-15,3-7 0 16,1-6-6-1,7-9-2-15,-4-16-58 16,0-6-23-16,0-13-75 16</inkml:trace>
  <inkml:trace contextRef="#ctx0" brushRef="#br0" timeOffset="33494.326">22983 11684 296 0,'-3'6'112'0,"3"10"-87"0,0 9 7 0,3-13-3 0,1 17-14 16,3 8-1-16,7 13 3 16,7 4 3-16,8-4-10 15,6-9 10-15,7-1 3 0,1-11 4 16,-5-7 3-16,1-10-1 15,0-9 0-15,0-9-8 16,0-16-2-16,-1-16-9 16,-2-12-4-16,-8 6-3 15,-14-9 0-15,-11 6-2 16,-10-3 2-16,-7 3-13 16,-3 3-6-16,-1 6-18 15,0 13-6-15,4 6-12 0,4 1-3 16,3 8-10-16,0 1-4 15,7 6-72 1</inkml:trace>
  <inkml:trace contextRef="#ctx0" brushRef="#br0" timeOffset="33839.357">23643 10866 284 0,'0'-22'107'0,"0"22"-83"0,-3-7 13 0,3 7 1 0,-4 7-9 16,1 2-2-16,-4 4-4 15,-1 2 0-15,-2 4-13 16,-1 6 3-16,4 3 3 0,0 1-4 15,4 5 1-15,6-6-6 16,4-3-2-16,7-6 0 16,8 0-1-16,2 0-5 15,4-10 1-15,1 1 2 16,-5-4 1-16,-2 0-19 16,-8-3-9-16,0-3-64 15,-7 0-30-15,-4-6-31 16</inkml:trace>
  <inkml:trace contextRef="#ctx0" brushRef="#br0" timeOffset="34078.945">23897 10768 324 0,'4'-12'121'0,"-4"9"-95"0,0 3 16 0,0 0-1 16,0 6-6-16,0 3 2 15,0 7-9-15,0 6-3 16,0 9-14-16,-4 19-4 0,1 7-1 16,-4 6-3-16,0-1-2 15,-1 1 0-15,5 3-1 16,-1 0-33-16,4-4-15 16,0-5-49-16,7-7-21 15,11-19-25 1</inkml:trace>
  <inkml:trace contextRef="#ctx0" brushRef="#br0" timeOffset="34382.489">24119 11665 332 0,'0'-6'126'0,"7"3"-98"0,11-4 14 0,-7 7 2 16,3-3-16-16,7 0-4 16,4 3-13-16,3 0-5 15,4 3-4-15,3 0-2 0,7 4 1 16,8-1-37-16,3-3-13 15,-4 0-81 1,-3 0-71-16,0-9 68 16</inkml:trace>
  <inkml:trace contextRef="#ctx0" brushRef="#br0" timeOffset="35008.937">25008 11038 320 0,'-3'-28'121'0,"6"15"-95"0,15-6 11 15,-7 13 0-15,10-3-8 16,7-4 3-16,7 4-7 0,4 3-1 15,11 2-13 1,6 4 2-16,11 10 1 0,4 9 6 0,-8 9 2 16,-7 3 0-16,-10 4-2 15,-10-1-4-15,-15 1-2 16,-14-1-8-16,-14 1-2 16,-14-4-2-16,-15 10-2 15,-6-1 1-15,0-5 1 16,3 3-1-16,7-7-1 15,4-6 1-15,3-3-1 16,4-3-3-16,7-4 2 16,3-2-1-16,8 9-2 15,6-3 3-15,8 6 0 16,7-3 1-16,10 6 2 0,7 7-1 16,11 2-1-16,3 4 1 15,-3 6-1 1,-3 3 0-16,-8 0 0 0,-7 0 0 15,-7-6 2-15,-7-3-1 16,-7-6 2-16,-7-4 0 16,-10-6 1-16,-8-3-5 15,-14-9 1-15,-10 5 0 16,-11-8 2-16,-3-4-1 16,-4-3-1-16,-7-3-2 15,0-3 1-15,3-3-30 16,4-4-12-16,14 1-16 15,15-4-3-15,16-2-11 16,19 2-4-16,17-6-75 16</inkml:trace>
  <inkml:trace contextRef="#ctx0" brushRef="#br0" timeOffset="35489.331">26137 11267 304 0,'-38'-28'115'0,"20"12"-89"0,0-3 5 0,11 16-3 0,0-3-7 15,4-1-1-15,6 1 1 16,8 0 1-16,6 0-12 15,8-1 3-15,10 1 1 0,8 3 1 16,17 3 4-16,14 6-2 16,0 4-1-16,-4 8 0 15,-3 8 0-15,-14 11-2 16,-10 13-1-16,-15 7-1 16,-11 9 0-16,-13-1-4 15,-8-5-3-15,-10-3-2 16,-14 2-3-16,-7 7 1 15,-7 0 1-15,-4-4-1 16,3-8 2-16,12-10-4 16,9-7 0-16,8-8 1 0,18-1 2 15,13-9-3-15,19-7 0 16,13-2 1-16,1-7 2 16,2-3-3-16,8 0-2 15,7-3-45-15,4-4-20 16,-4-2-25-16,-7-1-8 15,-4-2-57 1</inkml:trace>
  <inkml:trace contextRef="#ctx0" brushRef="#br0" timeOffset="35850.941">27277 11659 252 0,'-7'-13'93'0,"3"13"-72"0,4 3 16 16,0-3 28 0,0 13-13-16,0 6-10 15,0 0-9-15,4 6-19 16,-1 9-4-16,4 7-3 0,4 3 5 16,7 0 5-16,6-7 0 15,8-5-1-15,3-10 9 16,4-10 4-16,0-12-4 15,-4-9-3-15,0-13-12 16,-3-6-4-16,-7-7-4 16,-4 4-2-16,-7-10-2 15,-10-3 1-15,-4-3 1 16,-4 9 2-16,-3-2-14 16,-3 2-7-16,-1 10-32 0,0 9-13 15,1 0-8-15,3 7-1 16</inkml:trace>
  <inkml:trace contextRef="#ctx0" brushRef="#br0" timeOffset="36316.373">27760 10916 264 0,'-3'-82'101'0,"3"57"-78"0,3-9 15 16,-3 21 2-16,0-3-11 15,0 1 0-15,0 5-5 16,0 1-1-16,4 6-12 16,6-4 4-16,8 7 3 0,10 0 1 15,11 0 1-15,7 10-3 16,3-1 2-16,1 1-6 15,-5 9-3-15,-2 2 6 16,-8 8 1-16,-7 8-6 16,-14 7-2-16,-10 6-1 0,-11-3 0 15,-7-3-2-15,-7-3-1 16,-4-6-6-16,-7-1 1 16,0-6-2-16,1-6 0 15,2-3 4-15,8-6 1 16,7 2-4-16,7-5-1 15,11-1-2-15,13-6 3 16,8 7-2-16,7-4 1 16,6 0 2-16,12-3 2 15,10-3-28-15,7 3-9 16,-4 1-49-16,-3-1-19 16,-10 6-72-1</inkml:trace>
  <inkml:trace contextRef="#ctx0" brushRef="#br0" timeOffset="36676.487">28547 11665 324 0,'0'-6'123'0,"7"6"-95"0,3-6 16 0,-3 2 0 16,8 1-11-16,2 0 0 15,11-3-14-15,15 6-4 16,13-3-9-16,11 3-4 0,0 0 1 15,-3 0-4-15,3 3 0 16,0-3-21-16,-4 6-8 16,-3-3-27-16,-10-3-9 15,-11 0-58 1,-15 0-53-16,-10-3 62 16</inkml:trace>
  <inkml:trace contextRef="#ctx0" brushRef="#br0" timeOffset="36992.096">28903 11286 340 0,'11'-16'129'0,"-4"13"-100"0,-4 0 13 16,1 6 0-16,-1 3-9 15,1 10 1-15,-4 9-11 16,0 19-1-16,-4 15-13 16,-3 4-5-16,0 0-3 0,-3 3-1 0,3 18 0 15,0-2 0-15,3-7 0 16,0-3 0 0,4-12 0-16,0-10-7 0,4-9 0 15,7-7-37-15,3-12-13 16,7-12-37-16,4-4-14 15,3-16-28 1</inkml:trace>
  <inkml:trace contextRef="#ctx0" brushRef="#br0" timeOffset="37635.742">30110 11442 264 0,'24'-31'99'0,"-10"15"-77"0,8-12 13 15,-12 19 1-15,4-1-6 16,4-5 2-16,3-4-14 16,4 0-3-16,-4-3-9 15,0-9 0-15,0 3 4 0,-3-10 0 16,-4 0 2-16,-3-2 2 15,-4 5 4-15,-7 1-4 16,-4 2 2-16,-3 7-3 16,-7 3 0-16,-11 3-5 15,-6 4-3-15,-8 8-2 0,0 14 0 16,-3 12 0-16,-8 9 1 16,-10 16 0-1,-7 6 2-15,-3 6 3 16,3 13 2-16,7 19-3 0,10 0-3 15,8 6-2-15,10-6-3 16,15 6 5-16,6 3 1 16,14-9-2-16,15-10-3 15,17-9 2-15,11-12 0 16,7-10-1-16,4-10-2 16,-1-5 3-16,4-14 0 15,4-5 1-15,-1-10 0 16,-3-6 0-16,-7-10 0 15,-14-5 0-15,-8-11 2 0,-16-5-3 16,-19-7 0-16,-17 0-3 16,-18 16-1-16,-3 6 1 15,-11 7 2-15,-11 12-3 16,-6 12 0-16,6 10-1 16,11 0 0-16,15 7 0 15,13-1-2-15,18-3-11 16,17-3-5-16,15-10-16 15,10 7-7-15,4-9-30 16,0-10-14-16,3 0-81 16</inkml:trace>
  <inkml:trace contextRef="#ctx0" brushRef="#br0" timeOffset="38026.278">30981 10887 264 0,'11'-21'99'0,"-11"21"-77"0,-4 0 18 0,0 0 2 15,-3 12-2-15,-3 4 0 16,-4 9-6-16,-11 16-1 15,-7 2-19-15,-7 1 1 0,-3 3-1 16,0 4-3-16,7-1 1 0,6 6-3 16,12 4 0-16,13-4-5 15,15-2-3-15,13-11 2 16,12 1 2-16,3-9-2 16,-1-7-2-16,1-9 2 15,0 0 0-15,-4-10-6 16,-3-3 0-16,0-6-39 15,-1-6-14-15,-2-3-16 16,2-10-6-16,1-3-21 16,-7 0-10-16,0-6 10 15</inkml:trace>
  <inkml:trace contextRef="#ctx0" brushRef="#br0" timeOffset="38281.532">31376 11167 252 0,'11'-29'93'0,"-8"20"-72"0,-3 3 22 0,-3 6 8 15,3-7-3-15,0 7 26 16,-4 13-17 0,-3 3-30-16,-4 6 0 0,-3 3 0 15,-7 12-11-15,-7 20-3 16,-4 12-6-16,-3 3-2 16,3 3-3-16,4 0-2 15,3 10 1-15,4 6-1 16,3-10 0-16,4-5 0 15,4-7-29-15,-1-10-13 16,1-5-25-16,-1-11-8 0,-3-5-59 16,0 0-62-1,-4-13 67-15</inkml:trace>
  <inkml:trace contextRef="#ctx0" brushRef="#br0" timeOffset="40413.901">21922 10307 232 0,'7'-50'88'0,"-11"38"-69"0,-3-1 15 0,4 10 3 0,-1 0-10 16,1 3-1-16,-5 6-2 16,-2 10 0-16,-1 18-13 15,-3 29 2-15,-7 25 1 0,0 18-3 16,-4 36 1-16,-3 5-7 15,-4 50-1-15,0-2-2 16,1 24-2-16,2-15 5 16,5 0 1-16,3-16 4 15,6-22 1-15,5-18-3 16,3-7-3-16,0-16 0 16,3-15 1-16,4-22-1 15,0-19 0-15,0-7-3 16,7-15 1-16,0-12 0 15,7-7 1-15,8-6 0 0,6-9 0 16,7-7 2-16,7-6 1 16,4-3-3-1,7-4-3-15,14-2 0 0,21-3 1 16,11-7 1-16,7 9 3 16,28-9-3-16,11 7 0 15,17-7-1-15,22 3 1 16,10-2-2-16,21 2-1 15,21-3 5-15,8 3 1 16,87-9 4-16,-10-3 1 16,0 3-3-16,21-3 0 15,18 6-5-15,-11 0-2 0,-6 3 0 16,9 0-1-16,1 7 0 16,-25 2 2-16,0 4-3 15,4 3 0-15,-25 3-1 16,7 3 0-16,-11 0 2 15,-17 4 2-15,7 2-1 16,-29 0 2-16,5 4-4 16,-30-1 0-16,5-2 1 15,-25-1 2-15,-22 1-1 16,-6-10-1-16,-26 0 1 16,-27 0-1-16,-22 0 0 15,-17-4 0-15,-14-2-5 16,-11 6 1-16,-14-3 4 15,-7 0 2-15,-11 0 0 0,-7 3-2 16,-6 0 1-16,-8 0-1 16,-4-3 0-16,-2 0 0 15,-5-1 2-15,-3-2 1 16,-3-3-1-16,-1-4-2 16,-3-2 1-16,0-11 1 15,-3-11-3-15,-1-23 0 16,1-15-1-16,-1-7 0 15,4-5 2-15,4-39 0 16,6-5 2-16,8-7 1 16,3-25-4-16,0-7 1 15,0 1 0-15,-3-10 0 16,-4 16-3-16,-3 0 2 16,-4 9 1-16,-4 20 0 15,-6 21 0-15,-4 16 0 0,-7 15-3 16,-4 22 0-16,-10 13-1 15,-18 16 3-15,-14 12 0 16,-7 13 1-16,3 6-3 16,1 6 2-16,-4 4 1 15,-11 2 2-15,-3 4-1 16,0 0 2-16,7-4-2 16,3-2-1-16,1-1-2 15,-11-3 1-15,-15 0 1 16,1-2 2-16,0-4-1 0,-18-4-1 15,-18 1 1-15,4 0 1 16,-21-3-1-16,-14 0-1 16,7-4 1-16,-29 1-1 15,4-4 0 1,-17-2 2-16,-4 2-1 16,-14-3-1-16,-8-2-2 0,-17 5 1 15,-3 0 1-15,-22 4 0 16,4 0 0-16,-21 2 0 15,4 7 0-15,-1 0 2 16,-10 7-3-16,17-1 0 16,-7 0 1-16,29 0 0 15,-8 1 0-15,29-1 2 16,-18 0-3-16,32 1 0 0,-7 2 1 16,6-3 2-16,12 4-1 15,-8-1-1-15,18 0-2 16,0 1-1-16,11 2 4 15,24-2 3-15,4-1-3 16,6 1-1-16,22-4 0 16,22-3 0-16,13-3-3 15,11-3 2-15,7 0 1 16,7-3 0-16,7-1 0 16,7 1 0-16,3 0 0 15,8-1 0-15,3 4-3 16,4 3 2-16,3 0 1 15,4 3 0-15,7 4-5 16,3-1 1-16,4 0-22 0,3 1-11 16,1-1-18-16,6 0-8 15,1 3-54-15,3 1-23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0:14.3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12922 3488 268 0,'-3'0'101'0,"-1"0"-78"0,1 0 11 0,3 0 1 16,-4-7-6-16,-3 7 1 15,4-3-9-15,-4-3 0 16,3 6-12-16,-3-3-1 0,3-3 2 15,1-1 0-15,3-2 2 16,3-4-2-16,4-9-1 16,4-3-1-16,7-9 0 15,13-10 0-15,12 0 2 0,10 0-3 16,7-6-2-16,7 0 0 16,14-7 1-16,18-18-3 15,6-3-2-15,5 3 0 16,17 6-1-16,7-7 0 15,0 10 2-15,14-3-1 16,4-9-1-16,-4 12-2 16,11 4 1-16,-1 14 1 15,-6 5 0-15,10 8 0 16,4 7 0-16,-14 12 0 16,10 7 2-16,-7 18-1 15,-10 7-1-15,7 22-2 16,-1 9 1-16,-13 6 3 0,-7 3 1 15,-4 1-1 1,-8 12 1-16,-6 15-2 0,-17 4-1 16,-12-9 3-16,8 8 0 15,-18 4-1-15,-14 6-2 16,-11 4 1-16,-10-13 1 16,-7-10-1-16,-4-12-1 15,0 0 1-15,1-16-1 16,2 0 0-16,1-6 2 15,0-3-1-15,-4-7-1 16,-3-9-19-16,-4-9-10 16,-3-13-56-16,3-9-22 15,-7-7-53-15</inkml:trace>
  <inkml:trace contextRef="#ctx0" brushRef="#br0" timeOffset="871.222">19283 3554 288 0,'0'-13'107'0,"3"7"-83"0,8-7 13 0,-8 10-1 16,5-6 5-16,-1-1 7 15,0 7-4-15,0-3 0 16,0 6-24-16,-4 6 8 0,-3 7 5 15,-3-1-8-15,-4 20-3 16,0 11-10-16,0 11-3 16,3 5-5-16,1-2-1 15,3-4 1-15,3-6 2 16,4 0-5-16,0-6-1 0,0-3 2 16,-3-4 1-1,-1 1 1-15,-3-7 0 16,0-3-5-16,0-6 1 0,0-7-9 15,0-2-2-15,4-1-34 16,-1-9-13-16,1-3-23 16,3-3-7-16,4-4-87 15</inkml:trace>
  <inkml:trace contextRef="#ctx0" brushRef="#br0" timeOffset="2356.491">12524 3365 252 0,'0'-12'93'0,"0"6"-72"0,0-7 5 16,0 7-1-16,0-4-7 15,0 1 1-15,3-13-4 0,4 0 1 16,4-3-9-16,-1-3 2 0,12 6 2 16,-1-6-2-16,3-1 2 15,8-8-4-15,3 5-2 16,4-11 0-16,4-11-1 16,9-12 0-16,12 1 0 15,10 5 0-15,0 0 0 16,4-2 0-16,3-1 0 15,14-12-2-15,11-1 1 16,0 4-2-16,10 6 2 16,18-2-2-16,4-5-1 15,10 4 1-15,18-9 1 16,-7-7-3-16,21 13 0 16,-1 6-1-16,12 10 0 15,10-4 4-15,0 7 3 0,14 0-4 16,-3 3-3-16,14 3 3 15,0 3 1-15,13 9-3 16,-6 10 1-16,11 6 0 16,-1 10 0-16,4 12 0 15,11 6 0-15,-8 10-3 16,15 6 2-16,34 7 3 16,-2 5 1-16,-22-2-1 15,0-1 1-15,-21 4 0 16,7 9 1-16,-21 3-5 15,14 16 1-15,-28 3 0 16,10-6 0-16,-24-4 0 16,0 4 0-16,-8 0 0 0,-27 6 0 15,2 9-3-15,-9 4 2 16,-26-7 1-16,-20-12 2 16,-11-4-1-16,-14 10-1 15,-18 3 7-15,-14 0 5 16,-11 4-2-16,-13-20 0 15,-8-3-6-15,-11-6-1 16,-6-12-1-16,0 2 1 16,-1-2-2-16,-2-1-1 15,-5-15-2-15,1 9 1 16,-4-2 1-16,-4-1 0 16,-3 0 2-16,0 0 1 15,-3 3-1-15,-4 0-2 16,-4-3-2-16,4 0-1 15,4 0-25-15,3-12-11 0,7 3-57 16,7-16-24-16,7-10-14 16</inkml:trace>
  <inkml:trace contextRef="#ctx0" brushRef="#br0" timeOffset="4355.435">8625 8771 288 0,'4'0'110'0,"-1"0"-86"0,5 0 11 0,-5 0-1 16,4 3-6-16,4-3 3 15,6 6-6-15,8-2-3 16,3 5-12-16,8-3 2 0,9-3 4 0,-2 1-2 15,3-1 2 1,3-3-5-16,4 3-1 16,7-3-4-16,0 3-1 0,0 0-1 15,-4 0 0 1,-6 3-2-16,-8 1 1 0,-10-1-2 16,-4 3 2-16,-7 1-2 15,-3-1 2-15,-4-3-11 16,-4 1-2-16,-2-7-28 15,-5 6-11-15,1-6-16 16,-4 0-5-16</inkml:trace>
  <inkml:trace contextRef="#ctx0" brushRef="#br0" timeOffset="4670.429">8650 9367 316 0,'4'0'121'0,"3"0"-95"0,7 0 16 0,-4 0 1 15,8 0-9-15,7 0 1 16,10 0-12-16,11 0-3 15,0 3-12-15,0 3-1 0,7-3 0 0,10 4-3 16,11-1-3-16,4 3 2 16,-4 1 0-16,0-1-4 15,3-3 1-15,5 4-2 16,6-10-2-16,-4 0-46 16,-2-10-21-16,2-5-103 15</inkml:trace>
  <inkml:trace contextRef="#ctx0" brushRef="#br0" timeOffset="5074.58">10329 9175 300 0,'-14'-6'112'0,"11"6"-87"0,-1-3 18 0,4 3 2 15,4-6-9-15,-1 6 2 16,4 0-9-16,4 0-1 15,3 0-15-15,4 0-3 0,6 0 0 0,5 0-4 16,6 6-1 0,14-6-5-16,11 0 0 0,7 0 0 15,0 0 2-15,0 0-1 16,4 0 2-16,3 0-2 16,4-6 2-16,-4 3-4 15,-4-7 0-15,-10 1-52 16,-3-4-22-16,-8-2-105 15</inkml:trace>
  <inkml:trace contextRef="#ctx0" brushRef="#br0" timeOffset="5494.243">11970 8138 324 0,'-4'-29'121'0,"4"20"-95"0,0 0 16 0,0 9 1 15,0 0-13-15,0 6-2 16,4 6-8-16,-1 14-2 15,4 8-10-15,0 7-5 0,0 9 0 16,4 25 2-16,0 19 4 0,-1 0-2 16,-3 13 1-16,4 28-3 15,-4-13 0 1,0-6-6-16,-4 6 1 0,1 4 2 16,0-17 1-16,-1-11-4 15,1-20 1-15,-4-6-13 16,3-12-7-16,-3-13-14 15,0-13-3-15,4-9-14 16,-1-12-5-16,1-4-74 16,3-18-54-1,0-13 76-15</inkml:trace>
  <inkml:trace contextRef="#ctx0" brushRef="#br0" timeOffset="6079.765">12538 8454 316 0,'7'-6'118'0,"-7"6"-92"0,3 0 19 0,-3 0 2 16,0 6-10-16,0 1 1 16,-3 8-18-16,-8 10-6 15,-3 7-9-15,-4 12-6 0,-3 0 0 16,0-1 1-16,-4 4 0 15,4-6 0-15,0-9 0 16,3 2 0-16,4-6 2 16,7-6-3-16,4-3 0 15,3-6 1-15,3-4 0 0,4-9 0 16,4 0 0-16,3 0-5 16,7-3 1-16,11-3 4 15,7 2 2-15,7-2-3 16,7 6-1-16,-1 10-2 15,-2-4 3-15,-1 6 0 16,1 4 1-16,3 6 2 16,7 6 3-16,-1 4-2 15,1 2-2-15,-7 1-3 16,-7-4 1-16,-7 0 1 16,-7 1 0-16,-11-1 2 15,-7-3 3-15,-10 0-2 0,-8 1 0 16,-10-1 10-1,-7 3 3-15,-11 1-7 16,-7 2-5-16,-3 1-3 0,0-7 1 16,3 0-1-16,-4-6 2 15,1-3-2-15,0-7-1 16,-1-12-4-16,1 0 0 16,3-9-18-16,4-10-8 15,10 0-22-15,8-9-7 16,6-3-46-16,11-10-20 15,4-6 4 1</inkml:trace>
  <inkml:trace contextRef="#ctx0" brushRef="#br0" timeOffset="6365.256">12753 8197 308 0,'-21'-3'115'0,"17"3"-89"0,4 0 10 16,0 0 0-16,4 3-5 15,3 0 2-15,3 4-14 16,8-1-4-16,3 0-9 16,4 4-2-16,10-4 0 0,11 3-2 15,14 7 1-15,7-7-2 16,4 1-1-16,3-1-6 0,14 1-1 15,7 2-28-15,4 4-12 16,-7-4-39-16,6 4-18 16,1 0-20-1</inkml:trace>
  <inkml:trace contextRef="#ctx0" brushRef="#br0" timeOffset="6738.384">14182 8765 308 0,'-4'-3'115'0,"4"3"-89"0,-3 0 16 16,3 0 4-16,-7 3-18 16,0 6-4-16,-8 10-8 15,-2 3 0-15,-4 9-9 16,-8 13-6-16,-6 22-2 0,0 0 1 16,0 0 2-16,3-4-1 0,0 4 2 15,0 0-2-15,4 0-1 16,0-3-2-16,7-4 1 15,3-12-6-15,7-9 0 16,4-4-39-16,0-9-17 16,7-9-93-1</inkml:trace>
  <inkml:trace contextRef="#ctx0" brushRef="#br0" timeOffset="7041.019">13780 8718 336 0,'0'-10'126'0,"3"7"-98"0,4 6 10 16,-3 4-3-16,-1 5-16 15,4 7-1-15,0 6-8 16,0 10-4-16,0 8-3 15,7 17-3-15,-3 9 3 0,3-3-2 16,4 0-1-16,3-7 1 16,0 10 1-16,0-3-14 15,0 6-5-15,1-9-29 16,-1-10-12-16,-4-9-52 16,1-16-61-1,-4-6 48-15</inkml:trace>
  <inkml:trace contextRef="#ctx0" brushRef="#br0" timeOffset="8138.059">14573 7821 212 0,'-7'-6'79'0,"4"3"-61"0,-4-1 12 0,3 4 2 16,-3 0-4-16,4-3 3 16,-1 3-2-16,0-3 2 15,1 3-17-15,-1-3 3 0,4 0 3 0,4 0-5 16,3 0 0 0,7-4-3-16,4 1 2 0,6-3 4 15,5-1 1-15,-1 1-8 16,4-1-2-1,-4 4 1-15,4 3 4 16,-1 3-2-16,-2 0 1 0,-5 3-3 16,-3 3 1-16,-6 4 0 15,-8-1 1-15,-7 4-2 16,-7 2-1-16,-4 1-3 16,-3 3-1-16,-4 0-3 15,1 0-2-15,-1-1-2 16,0-2 1-16,1 0 1 15,3-1 0-15,-1 4 0 16,5-3 2-16,-1 0-3 0,4-7-2 16,4 7-1-16,3-4 3 15,3-2 0-15,8 2 1 16,3-6-3-16,4 1 2 16,3-1 1-16,7 0 0 15,4 4 0 1,6 2 2-16,1 4-1 0,0 3-1 15,-4 3 1-15,-3 3-1 16,-7-3 0-16,-4 0 2 16,-10 0-1-16,-8-7 2 15,-6 4-2-15,-8 0 2 16,-10-3-2-16,-7-1 2 16,-8 1-2-16,1 0 2 15,0-1-4-15,-1-5 0 0,1-1 1 16,3 0 0-16,4 1-9 15,7-1-2-15,3-2-27 16,8 2-57 0,6 0 9-16,8 1-54 15,6-1-54 1,8 4 70-16</inkml:trace>
  <inkml:trace contextRef="#ctx0" brushRef="#br0" timeOffset="12534.279">15127 9053 300 0,'-3'0'112'0,"3"0"-87"0,0 0 9 16,0 0-1-16,0 0-15 15,0 0-2-15,3 0 2 16,1 6 0-16,3 1-9 15,0-1 3-15,3-3 4 0,4 0-2 16,4 0 2-16,3 1-3 16,4-4 0-16,10-4-5 15,11 1 0-15,7-3-5 16,3 0 0-16,1-1 1 16,-4 1 0-16,-4-3-2 15,1-1-2-15,-5 1 1 16,1 0-1-16,-3 9 0 0,-8 0 2 15,-3 0-1-15,-4 0-1 16,-3 6 1-16,-4-3-1 16,0 6 0-16,-3-2 0 15,-4-4-18-15,0 3-5 16,-4-3-46-16,1-3-18 16,0 0-76-1</inkml:trace>
  <inkml:trace contextRef="#ctx0" brushRef="#br0" timeOffset="13285.854">16323 8473 264 0,'-7'-9'99'0,"7"-1"-77"0,7-5 11 0,-3 8 2 16,3-2-4-16,7-7 2 15,10 7-3-15,5-10-1 16,6 3-16-16,7 1-1 0,1-1 1 16,-1 4-1-16,4 5 1 15,3 4-3-15,1 6 1 0,-5 7-4 16,-2 5-2-16,-11 7-2 16,-11 13-3-16,-11 12 1 15,-10 6 1-15,-10 10-1 16,-8-4 2-16,-7 1-4 15,1 9 0-15,-5 6 1 16,-2 4 2 0,2 2-1-16,1-12-1 0,4-3-2 15,2-3 1-15,8-1-1 16,7-2 0-16,7-4 2 16,7-5 0-16,7-8 0 15,8-11 0-15,9-7 6 16,15-9 4-16,18-7-1 15,3-6 2-15,0-3-8 0,0 0-2 16,0-3-1-16,7-3 0 16,0 3 0-16,-7-7 0 15,-7 1-47-15,-7-1-18 16,-7 1-51-16,-4-4-19 16,-7 4 3-1</inkml:trace>
  <inkml:trace contextRef="#ctx0" brushRef="#br0" timeOffset="14022.565">17731 8470 336 0,'10'-44'126'0,"-6"32"-98"0,3-4 3 16,-7 6-5-16,3 7-10 15,-3-3 1-15,0 6-5 16,-7 6 0-16,-3-3-7 0,-4 16-3 0,-1 3-1 15,-2 10-1-15,-1 2 0 16,-3 4 0-16,3-1 0 16,-3-2 0-16,7-4 0 15,4-3 0-15,2-3 0 16,1-6 0-16,7 0 0 16,0-3-3-16,4-4 2 15,3-2 1-15,4-1 0 16,-1 1 0-16,8-10 0 15,3 6-3-15,7-6 0 16,7 0 4-16,4 0 1 16,4 0 0-16,2 0 1 15,1 3-2-15,0 3 2 16,-3 4-2-16,-1-1 2 16,-3 4-2-16,3 2 2 0,0 4-2 15,1 6-1-15,-5 3 1 16,1 7 1-16,-3-1-1 15,-8 1 2-15,-7-4 11 16,-3 4 6-16,-8-7-2 16,-10-3 2-16,-7-6-7 15,-11 6 0-15,-6-6-6 16,-4-4 1-16,-4 1-5 16,-3 0-2-16,-1-1-3 15,-3 1-1-15,-3-3 4 16,-4-4 1-16,-3 7-3 15,-4-7-1-15,4 1-8 16,3-1-4-16,3-3-21 0,12-3-8 16,2 0-10-16,8-3-3 15,7-6-42-15,11-3-19 16,6-7 0 0</inkml:trace>
  <inkml:trace contextRef="#ctx0" brushRef="#br0" timeOffset="14352.818">17755 8272 312 0,'0'0'115'0,"7"7"-89"0,7-4 14 16,-3-3 1-16,7 6-8 15,10-3 1-15,11 0-13 16,3 4-5-16,4-1-9 16,3 0-3-16,11 1 0 0,-14-1-2 15,32 0-2-15,-4 3 1 16,-4 1-1-16,-3-1-42 15,-7 1-17-15,0-4-34 16,0-3-12-16,-3 6-21 16</inkml:trace>
  <inkml:trace contextRef="#ctx0" brushRef="#br0" timeOffset="14833.132">19255 8608 316 0,'14'-35'118'0,"-14"23"-92"0,0-7 15 16,0 19 0-16,-4-3-14 16,1 3-3-16,-4 3-12 15,-4 10-3-15,-3 5-5 16,0 11-3-16,-4 5 2 0,-3 4-2 15,0 6 2-15,-4 3-2 16,-3 9 2-16,0 10-2 16,-4 6 2-16,-3-6-4 0,-1-3 0 15,1-10 1-15,0 3 2 16,-4-5-3-16,4-4-2 16,3 3-12-16,7-9-2 15,4-7-16-15,4-3-7 16,2-12-16-16,5-12-5 15,10-11-66 1</inkml:trace>
  <inkml:trace contextRef="#ctx0" brushRef="#br0" timeOffset="15131.952">18852 8658 272 0,'-14'-9'101'0,"18"6"-78"0,3-4 15 16,-4 7 2-16,1 0-2 15,3 10 2-15,4-1-7 16,6 16 0-16,-3-3-19 16,0 6-4-16,1 4 1 0,-5 12-7 15,1 9 0-15,-1 10-4 16,1-1-1-16,0-5 1 15,3 2 2-15,0-12-1 16,3 4-1-16,1-11-19 16,0-5-8-16,-1-7-28 15,1 0-10-15,0-9-89 16</inkml:trace>
  <inkml:trace contextRef="#ctx0" brushRef="#br0" timeOffset="15645.525">19399 8053 216 0,'-3'-31'82'15,"3"21"-64"-15,3-9 18 0,-3 19 4 0,4-3-3 16,-1-3 0-16,1 3-3 16,3 0-1-16,3 0-18 15,1-1 4-15,3 1 4 0,4 0-3 16,3 0 0-16,0 0-5 16,4 3-1-16,3 3-8 15,0 3-4-15,-3 7 1 16,-4 9 0-16,-7 6 3 15,-7 10 1-15,-10-1 1 16,-4 1 2-16,-4 0-5 16,-3-4-1-16,0 1 0 15,0-4 0-15,3 0-2 0,1-3 1 16,3-2-4-16,3-5 0 16,4-2 5-16,4-3 5 15,6-3-5-15,4-7 0 16,7-3-2-16,4 0 1 15,0-3-2-15,3 0 2 16,-3 0-2-16,-1 0-1 16,1 0-30-16,0 0-13 15,0 0-29-15,-4 0-10 16,0-3-84 0</inkml:trace>
  <inkml:trace contextRef="#ctx0" brushRef="#br0" timeOffset="18526.074">10245 7532 216 0,'-21'-31'82'0,"13"22"-64"0,-2-4 13 0,3 7 3 0,0 3-7 16,3-3 1-16,1 2-2 16,-1 1 1-16,4 3-15 15,0 16 11-15,0 18 6 0,-3 23-4 16,-1 12-2-16,-3 9-7 16,-4 32 0-16,1 19-7 15,-4 18-1-15,3 19-2 16,1 19-1-16,-1 13-3 15,0-10-2-15,1 3-2 16,3-12 1-16,0-23 3 16,0-11 1-16,0-14-1 15,3-15-2-15,4-18-2 16,4-20 1-16,-1-15-1 16,1-10 0-16,-1-12 2 15,1-4 2-15,-1-8 1 0,1-7 1 16,-1-4-5-16,-3 1 1 15,0-9 0-15,0 5 2 16,0-5-3-16,0-1 0 16,0-3 1-16,4 1 0 15,3-4-3-15,4 0 2 16,3-3 3-16,7 0 1 16,3-3-4-16,5 0 1 15,6 0 2-15,4 3 3 16,3-4-4-16,4 1-1 15,10 0-2-15,15 0 0 16,10 0 2-16,7-3 0 16,1-1 2-16,20 1 1 15,11-3-1-15,0 5-2 0,14-2 1 16,18 6 1-16,-8 0-1 16,22 0-1-16,7 0 1 15,7 0 1-15,10 0-3 16,1 0 0-16,24 0 3 15,-10 0 1-15,20 0 1 16,-6-3 0-16,14-3-2 16,-11 6 1-16,18 0-2 15,21 0 2-15,0 0-2 16,-28 6 2-16,-7-3-2 16,-4-3-1-16,-21 0 1 0,7 0-1 15,-17 0 0-15,-4-3 0 16,0-3 2-16,-18-4 1 15,4 10-4-15,-4-3 1 16,-17-3 0 0,0 6 0-16,6-9 0 0,-13 9 2 15,-7 0-1-15,10-4-1 16,0 1-2-16,-18-3 1 16,1 0 3-16,7-1 1 15,-8 1-1-15,-14 3-2 16,4 3 1-16,4 0-1 15,-4 0 2-15,-11 3 1 16,1 3-4-16,-1 4 1 0,0-1-2 16,-6-2 0-16,-12 8 4 15,1-5 1-15,0-1-4 16,3 0 1-16,-3-5 0 16,-11 8 0-16,-7-6-3 15,-4 1 2-15,-2-1 1 16,-1 0 2-16,-4-3-1 15,1 1 2-15,-12-1-4 16,-6 0 0-16,-10-3 1 16,-5 3 0-16,-6-3 0 15,-7 0 2-15,-4 0-1 16,0-3 2-16,-4 0-2 16,-2-7 2-1,-1-2-2-15,0-7-1 0,-4-9 1 16,1-13-1-16,-1-12 0 15,1-10 0-15,3-6 2 16,0-6-1-16,0-26-1 16,4-24-2-16,6-1 1 15,4-43 1-15,8 0 0 16,2-26 2-16,8 1 1 16,-4 6-6-16,1-6 0 15,-5 27 1-15,-6 17 1 16,-7 2 1-16,-8 11 0 15,-6 24 0-15,-8 25 0 16,-6 16 0-16,-8 12 2 16,-7 13-3-16,-3 9 0 15,-4 7 1-15,1 12 0 16,-1 7 2-16,-3 2 1 0,-4 4-4 16,0 12 1-16,-10-2-2 15,-8 5 0-15,-6 0 2 16,-4 1 0-16,0 5 0 15,0-5 0-15,-4-1 0 16,-10-3 2-16,-11 1 1 16,4-1 1-16,0-3-2 15,-14-3-2-15,-18 3 1 16,3 4-1-16,-6-4-5 16,-22 0 1-16,0 6 2 15,-10-2 3-15,-21-1 2 0,10 3 1 16,-14 1-2-1,-3 2 1-15,-1-6-2 16,-13 4-1-16,10-4 1 16,-11-3-1-16,8 3-3 15,3-6 0-15,-11 4 4 0,15-4 1 16,-8 0 0-16,1 3-2 16,10-6-2-16,-14-1 1 15,17 4 3-15,4-6 1 16,-10 0-4-16,17-3 1 15,-3-4 0-15,0-3 0 16,17 7-3-16,4-4 2 16,-11 1 3-16,14-1 1 0,8 4-1 15,-11-1-2-15,-4 4 1 16,18 3-1-16,-4 0 0 16,-6 3 0-16,9 0-3 15,12 0 0-15,-4 0 2 16,0 0 0-16,11 0 3 15,13 0 1-15,1-3-4 16,0 3 1-16,-1 0 0 16,8 0 2-16,10 3-3 15,4-3 0-15,-3 0 1 16,-5 6 0-16,-2 0 0 16,6 4 0-16,7-1 0 15,4-2 2-15,4-1-3 16,-4 0-2-16,0 0 2 0,0-2 2 15,10-4 0-15,8 0-1 16,6 0 1-16,4 0-1 16,4 0 2-16,0-4 1 15,-1 4-8-15,-2-3-4 16,-1 3 9-16,-4 0 6 16,1 0-4-16,7-3-1 15,3 0-1-15,3 0 0 16,8 0 0-16,4 0 0 15,-1-1 0-15,4-2 0 16,3 3 2-16,0 0 1 16,1 3-4-16,-1 0-1 15,4 0 1-15,-4 0 0 16,1 0 1-16,-1 0 2 0,0 0-8 16,1 0-1-16,3 0 8 15,0 0 4-15,3 3-2 16,0-3-2-16,4 0-3 15,0 0 1-15,7 0-1 16,0 6-2-16,0 1 0 16,0 2 3-16,0 4-33 15,0-4-14-15,0 10-20 16,4 0-6-16,-1-1-86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0:38.0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22987 3563 228 0,'0'-19'85'0,"0"7"-66"0,-4-1 14 15,4 4 4-15,0 9 1 16,0-13 2-16,0 4-3 15,0-1 0-15,0 1-20 16,4 3 3-16,-4-1 3 0,0 1 1 16,4 3 3-16,-4 0-2 15,0 0 0-15,0 3-3 16,0 0-2-16,0 3 1 0,0 3-1 16,3 0-5-16,-3 7 1 15,0-1-3 1,4 7 0-16,-1 13-3 0,1 8-1 15,-1 14-1-15,1 12 0 16,3-7 0-16,0 7 0 16,0-6-4-16,0 8-1 15,0 5-1-15,0-11 1 16,-3 1-2-16,-1-7 2 16,1-12-4-16,-4-6-2 15,0-7 2-15,0-9 0 16,0-3-13-16,0-6-5 15,0-4-30-15,0-9-82 16,0 0 0-16</inkml:trace>
  <inkml:trace contextRef="#ctx0" brushRef="#br0" timeOffset="2281.835">7271 3798 228 0,'-4'-3'85'0,"4"3"-66"0,0 0 1 0,0 0-4 16,0 0-9-16,0 0-2 16,0 0 0-16,4 0 1 15,6-3-3-15,-3 0 3 0,11-4 3 16,7-5-1-16,3 2 1 0,7 1-1 16,4-10 0-16,3 7 0 15,11-10 2-15,4 0 1 16,17 0 1-16,7-6-4 15,7 9 0-15,18-16-1 16,17 4 3-16,1-10-3 16,24 0-2-16,14-12 2 15,11 0 0-15,25 0-3 16,-1-1-3-16,22 7 0 16,3 0-1-16,15 0 0 15,13 10 2-15,4-1-1 16,14 10 2-16,-17 6 4 15,10 9 6-15,-21 13-7 16,7 3-3-16,-29 13-2 16,-13 9 1-16,-7 10 1 15,-26 15 1-15,-16 12-5 0,-1 11 1 16,-11-8-2-16,-17 4 0 16,-17 7 2-16,-18 2 2 15,-11 0-1-15,-11-5-1 16,-13-11 3-16,-11-2 0 15,-11-13-1-15,-7-9 1 16,-7-4-2-16,-7-12-1 16,-7-13-17-16,-7-9-6 15,0-12-33-15,-3-10-12 16</inkml:trace>
  <inkml:trace contextRef="#ctx0" brushRef="#br0" timeOffset="3243.301">7130 3864 220 0,'-4'0'85'0,"4"-6"-66"0,0 6 1 16,0 0-4-16,0 0-9 15,4-3 1-15,3-1-1 16,7-8 1-16,0 2-4 16,11-2-3-16,10-4 2 0,11-3 0 15,7-3 3-15,3 1 3 16,4-5 2-16,14-2 1 15,14 0 0-15,11-3-4 16,7 2 0-16,21-5-3 16,14-10 0-16,14-6-3 15,29-16-2-15,6-3 3 0,33 3 0 16,13 0-1-16,14-3 1 16,33-6-2-16,13-6-1 15,11-4 3-15,21 13 0 16,21 0-1-16,11 3 1 15,10 9 0-15,4 1 1 16,18 2 4-16,17 4 3 16,4 6-4-16,7 9-2 15,3 7-2-15,-10 18 0 16,-8 13-2-16,1 10 2 16,0 15 2-16,0 3 4 15,-4 13-9-15,-25 3-4 16,-17 9 10-16,3 16 8 15,-17 6-5-15,-25 10-2 0,50 9-4 16,-65-6-3-16,-27-10-2 16,-46 4 1-16,-46 2 1 15,-32-15 0-15,-24-6 2 16,-29-10 3-16,-24-12-2 16,-22-3-2-16,-14-20 0 15,-20-5-1-15,-15-7-38 16,-14-6-14-16,-15-6-62 15,-2-3-69 1,-22-13 55-16</inkml:trace>
  <inkml:trace contextRef="#ctx0" brushRef="#br0" timeOffset="4459.143">7123 3895 220 0,'3'-9'82'0,"1"0"-64"0,-4 5 0 0,0-2-3 0,3 6-7 15,1-9 3-15,3 2 0 16,7-5 1-16,4-4-6 15,6 1-2-15,11-14 2 0,11 1-3 16,7 6 0-16,4-6 1 16,3 0 0-16,21-1 0 15,7-2 2-15,11-3-1 16,7-1 2-16,28-9 0 16,7-6 3-16,14-13-5 15,21-2-1-15,4 2-2 16,25 0-2-16,3 4 3 15,25-10 0-15,7-10-1 16,14-2 1-16,24-1-2 16,8 7 2-16,14-4-2 15,25 1-1-15,6-3 3 16,4-7 2-16,11 13 0 0,14 6 2 16,7 3-2-16,-11 9 2 15,4 10-4-15,17-3-2 16,12 6 2-16,-1 7 0 15,-4-4-1-15,8 3 1 16,3 7 0-16,10 9 1 16,12 3 0-16,-1 3 2 15,67 16 1-15,-35 0 3 16,-28 16-12-16,-4 12-5 16,1 0 7-16,-1 7 6 15,0 3 0-15,-3 9 2 16,-11-10-3-16,-3 4 0 0,7 15-1 15,-1 4 0-15,-10 9-2 16,-21-3 1-16,-21 3-2 16,-4-3-1-16,-42-7 1 15,-7 13-1-15,-49 16 0 16,-93-38 2-16,-38-3-1 16,32 13 2-16,74 37 0 15,-36 0 1-15,-35-3-2 16,-31-6 1-16,-25-16-2 15,-15-9 2-15,-13-3 0 16,-11-13 1-16,-11-10-5 16,-10-2 1-16,-14-7 0 15,-11-6 0-15,-7 0-11 16,-7-13-5-16,-4 1-23 0,-3-4-8 16,7-6-35-16,7 9-15 15,4-9-23 1</inkml:trace>
  <inkml:trace contextRef="#ctx0" brushRef="#br0" timeOffset="5930.973">6929 8881 248 0,'-18'-13'93'0,"18"13"-72"0,0-3 16 0,0 3 4 16,0 0-11-16,7-3 0 16,4 0-8-16,6 3-2 15,4 0-11-15,4 0 3 0,3 0 2 16,1 3 1-16,6-3 1 15,11 0 0-15,14 0 0 0,7-3-4 16,3-3-2-16,4-1-4 16,-7-2-1-1,11 3 1-15,0-1 3 0,-4 1-2 16,-4 3-2-16,-6 0-2 16,-11 3-3-1,-8 0 1-15,-2 3-1 0,-8 0 0 16,-7 3 0-16,-3-3 2 15,-4 4 1-15,-3-4-1 16,-4 3-2-16,0 0-2 16,-3-2 1-16,-4-1-45 15,3 0-22-15,-6 0-18 16,-1 3-8-16,8 4-43 16</inkml:trace>
  <inkml:trace contextRef="#ctx0" brushRef="#br0" timeOffset="6399.423">8632 7943 288 0,'4'-28'110'0,"0"22"-86"0,-1-1 9 15,-3 7-3-15,0 0-7 16,0 7 0-16,0 8-3 15,-3 20-3-15,-5 18-9 16,1 10-3-16,0 9-1 0,-3 16-2 16,-4 25 1-16,0 3-2 15,-1 3-1-15,1 19 1 16,0-6 1-16,0-10-1 16,0 0-1-16,3 4-2 15,1-14 1-15,-1-11 1 16,4-17 0-16,4-15 0 15,-1-12 2-15,1-13-8 16,3-10-1-16,0-9-31 0,3-12-13 16,1-4-97-1</inkml:trace>
  <inkml:trace contextRef="#ctx0" brushRef="#br0" timeOffset="6999.395">9133 8188 316 0,'4'-16'118'0,"-4"16"-92"0,0 0 11 0,0 6-1 0,-4 4-11 16,-3 5-2-16,-3 4-11 15,-1 3-5-15,-6 13-4 16,-5-1-5-16,-2 10 1 0,-5 13 1 16,1 2 2-16,4-9-3 15,2 0-2-15,8-9-1 16,11-9 3-16,6-10-2 16,4 3 1-16,7-13 0 15,4-6 0-15,7-2 4 16,3-4 1-16,7 0-1 15,8 0 1-15,6 0-2 0,0 3 2 16,4 3-2 0,-3 7 2-16,-1 2 2 0,-3 4 4 15,0 3-4-15,0 3-3 16,-4 6-1-16,-3 10 1 16,-7 6 10-16,-8 7 7 15,-6-4-4-15,-11 0 0 16,-7-6-3-16,-7 0 2 15,-4-4-5-15,-6 4-3 16,-4-3-3-16,-4 6-3 16,-3-3 1-16,-4 0-1 15,-3-10-3-15,-8-9 2 16,1-9-1-16,0-10 0 0,-1-12-5 16,1-10 0-16,3-2-19 15,0-7-8-15,4-10-9 16,3 10-3-16,4-6-13 15,3-1-5-15,11 1-73 16</inkml:trace>
  <inkml:trace contextRef="#ctx0" brushRef="#br0" timeOffset="7281.832">9320 8097 332 0,'0'-19'126'0,"7"13"-98"0,8-4 1 0,-8 7-5 16,10 0-7-16,4 3 1 15,8 0-7-15,6 3-2 16,7 4-5-16,15 2-1 0,13 3 1 15,1 7-2-15,-1 0-2 16,1 0-10-16,10 3-4 16,4 0-37-16,-1 0-14 15,-6 3-82-15</inkml:trace>
  <inkml:trace contextRef="#ctx0" brushRef="#br0" timeOffset="8017.108">10386 9000 240 0,'0'-13'90'0,"0"7"-70"0,0 0 8 0,0 3-2 16,0 0-3-16,-4-4 3 15,1 1-1-15,-1 3 0 16,-3 0-14-16,-3 3 0 0,-8 6 0 16,-3 10-2-16,-7 9 0 15,-4 3-1-15,-3 13 0 16,-1 0-4-16,4-1-1 0,1 1-1 16,3 6 1-16,3 0-4 15,7 0-2-15,-3 0 2 16,10-3 2-16,4-3 0 15,7-13-1-15,7-9 3 16,8-13 2-16,13-12-2 16,4-13 0-16,6-6 1 15,5-3 0-15,-1-10 0 16,0-3 0-16,-3-12 2 16,-4 0 1-16,-10 12 3 15,0-19 4-15,-4 10 1 16,-7 3 3-16,-3 19-1 15,-4 3 1-15,-7 6-9 16,0 10-3-16,-4 9-4 0,-3 12 1 16,0 13-2-16,0 10-1 15,0 2-2-15,0 4 1 16,3 3 1-16,4 0 0 16,0 0-3-16,4 3 2 15,3 3-1-15,0-3 0 16,0 0-20-16,4-9-10 15,-1-7-20-15,1-9-5 16,-1-3-20-16,5-10-9 16,2-12-46-1</inkml:trace>
  <inkml:trace contextRef="#ctx0" brushRef="#br0" timeOffset="8707.377">10728 7918 296 0,'14'-22'110'0,"-7"13"-86"0,7-1 9 0,-10 7 0 15,-1-3-4-15,4 6 3 16,-3 0-4-16,-1 0-3 16,-6 16-13-16,-4 2-1 0,-7 17 0 15,-7 9-2-15,-4 6 0 16,-3 0-3-16,3-3 1 16,4-6-4-16,3-7-2 15,4-2 0-15,3-7 1 16,8-6-3-16,3-4 0 15,3-5-1-15,8-4 0 16,3-6 2-16,4-3 2 16,3-3-1-16,4-4-1 15,-1-2-2-15,1-4 1 16,0 7 1-16,-1-4 0 16,-2 1 0-16,-5 2 2 15,1 4 1-15,0 3 1 0,-1 3-2 16,1 3 1-16,-4 3-4 15,4 4 0-15,-1 2 3 16,1 1 1-16,-4 5-1 16,0 1 1-16,-3 0-2 15,-1 3 2-15,-3 0-2 16,-3 0 2-16,-4 0-2 16,-7 6-1-16,0-3 5 15,-4 3 1-15,-3-3-2 16,0 1-1-16,-4-1-1 15,-3 0-2-15,-4-3-2 16,1 0 1-16,-8-7-1 16,-3 1 0-16,-1-3 0 0,-2-7 0 15,9 3-16-15,-6-9-5 16,3 0-18-16,8-6-4 16,2-3-20-16,8-1-7 15,11-2-71 1</inkml:trace>
  <inkml:trace contextRef="#ctx0" brushRef="#br0" timeOffset="9052.976">10806 7815 316 0,'-7'-10'118'0,"3"10"-92"0,4 0 8 16,0 0 0-16,0 0-11 15,4 3-1-15,6 1-1 16,4 2-1-16,4 0-11 16,3 0 3-16,4 4 4 0,6-4 1 15,12-3-1-15,6-3-6 16,8 0-4-16,-1 0-3 15,-3-3 0-15,-4 0-2 16,-6 0 2-16,-4-3-2 16,-11-1-1-16,-4 1-30 0,-2 0-15 15,-5-1-30-15,-6 1-13 16,3 0-66 0</inkml:trace>
  <inkml:trace contextRef="#ctx0" brushRef="#br0" timeOffset="9849.347">4971 8987 264 0,'0'-3'99'16,"3"0"-77"-16,15 0 11 0,-11 3 0 0,7 0-3 15,7 0 4-15,0 3-5 16,8 3-3-16,2 1-14 16,12-1 6-16,-1 0 2 0,11 0 1 15,7-2 2-15,0 5-7 16,-4-3 1-16,-3-3-8 15,0-3-1-15,-14 0-4 16,0 0-3-16,-4 0 0 16,-10 0-1-16,-1 0 2 15,-2 0 3-15,-5 7-4 0,-3-4-1 16,-3 3-31 0,-1-3-12-16,-6 7-20 15,-4-1-8-15,-11-3-6 16,4 4 0-16,0-4-44 15</inkml:trace>
  <inkml:trace contextRef="#ctx0" brushRef="#br0" timeOffset="10118.984">5203 9382 272 0,'11'0'104'0,"-4"-3"-81"0,11 0 16 16,-8 3 1-16,12-3-5 16,2 0 2-16,15 3-14 15,7 0-4-15,3 0-11 16,1 0-5-16,3 6 0 0,-11 0-2 16,7 1 2-16,4-1-2 15,0 0 2-15,4 1-22 16,-5-4-7-16,1 6-29 15,-3-9-12-15,-1 6-73 16</inkml:trace>
  <inkml:trace contextRef="#ctx0" brushRef="#br0" timeOffset="11109.247">11702 9041 212 0,'-25'0'79'0,"14"0"-61"0,-6 3 10 16,6 3 0-16,1-3 1 15,-1 7 2-15,0-4-3 0,4 0-3 16,7 0-13-16,7 4 3 0,8-1 3 16,9-2-2-16,11-1 3 15,8-3 1-15,3-3 2 16,7 0-3-16,14-3-2 15,10-3-3-15,4-4 1 16,-3 1-6-16,-7-1-1 16,-1 1-6-16,1-1-2 15,-8 4 0-15,-6 3 0 16,-8 3 2-16,-14 3 1 16,-3 10-15-16,-18-1-4 15,-7 1-43-15,-7 3-16 16,-7-1-52-1,4-2-60-15,-4-7 63 16</inkml:trace>
  <inkml:trace contextRef="#ctx0" brushRef="#br0" timeOffset="11453.475">12100 8504 268 0,'-10'-53'101'0,"10"41"-78"0,3-4 20 0,-3 10 2 16,0 3-12-16,4 3-2 16,-1 6-5-16,4 19-1 15,0 25-14-15,0 13 2 0,-3 6 1 16,0 19-5-1,-4 21-3-15,0 1-3 0,0 0-3 16,0-22 1-16,3 50-1 16,1-35 0-16,10 10 0 15,3-19-3-15,4-13 2 16,4-5-28-16,-4-20-13 16,1-15-40-16,2-3-18 15,1-16-35 1</inkml:trace>
  <inkml:trace contextRef="#ctx0" brushRef="#br0" timeOffset="12284.598">13956 8699 256 0,'18'-53'96'0,"-8"15"-75"0,8-22 8 0,-11 35-1 15,3-6-4-15,5-4 1 16,-1 1-6-16,0-1 1 16,-4 1-11-16,-3 0 1 0,-3-4 3 15,-4 7-1-15,-4-1 1 16,-6 4-1-16,-4 3 2 16,-7 3-3-16,-4 6 1 15,-3 7-5-15,-4 9 1 16,-3 9-5-16,-4 16 0 15,-11 4-1-15,-3 5 1 16,-7 4-2-16,-3 21-1 16,-1 16-2-16,5 13 1 0,13-25 1 15,-7 37 2-15,3 26-3 16,4-4 0-16,8-9 1 16,6 9 0-16,7 7 2 15,11-13 1-15,11-10-4 16,10-15-1-16,7-9 3 15,7-10 1-15,7-12 0 16,11-13 1-16,14-16-2 16,7-9 2-16,3-10 0 15,1-8 1-15,-4-11-2 16,0-5 1-16,3-10 2 16,1-6 2-16,-1-10-1 15,-6-9-1-15,-8-13-1 16,-7 1 2-16,-13 2-5 0,-12 10-1 15,-10 3 2-15,-14 7 1 16,-14 2-4-16,-11 10 1 16,-3 9-5-16,-4 10 1 15,1 9 2-15,-5 13 1 16,-10 12-2-16,4 26 2 16,-1-1-1-16,5 0 0 15,9 0 0-15,12-6 0 16,10-3 0-16,14-3-2 15,14-6-6-15,10-4-4 16,8-9-25-16,7 0-10 16,3-13-32-16,8 1-14 15,6-1-37-15</inkml:trace>
  <inkml:trace contextRef="#ctx0" brushRef="#br0" timeOffset="12969.816">14965 9219 252 0,'3'-18'96'0,"-3"11"-75"0,-3-8 12 0,-1 5 2 16,1 1-6-16,-4-1 3 15,0-2-5-15,-4-1-2 16,-3 4-13-16,0 3-1 0,-4 6 2 15,-3 9-5-15,-4 7-2 16,-3 6-3-16,0 0 0 16,-7 12-4-16,-1 1 0 15,-2 2 1-15,2 17 0 0,5 2-3 16,6 4 2-16,7-7 1 16,8-6 0-16,10-9-3 15,10-7 2-15,8-9 1 16,3-7 0-16,4-8 0 15,3-7 0-15,0-10 0 16,0-12 2-16,1-12-1 16,-1-7 2-16,-3-3 2 15,-1 0 2-15,-3 0 5 16,-3 7 3-16,-7 2 5 16,-8 4 2-16,-3 6-5 15,-3 0-2-15,-4 12-5 16,-1 7-1-16,1 6-5 15,-3 6-3-15,-1 7-3 0,4 6 1 16,0 12 1-16,4 7 0 16,3 6 0-16,3 9 2 15,1 0-3-15,3-6 0 16,7-3-1-16,3-6-2 16,5-4-26-16,2-12-12 15,1 3-21-15,0-9-8 16,-4-7-92-1</inkml:trace>
  <inkml:trace contextRef="#ctx0" brushRef="#br0" timeOffset="13692.042">15166 8091 308 0,'-4'-22'115'0,"1"12"-89"0,3 1 8 0,0 6-1 16,0-4-6-16,0-2 4 15,3 0-6-15,4-1-3 16,8-2-12-16,2-4 2 0,4 7 4 16,11-4-2-16,10 1 0 15,11 2-2-15,4 7 2 16,-1 3-5-16,-6 6-1 16,-4 1 2-16,-11 2 4 15,-7 3 1-15,-7 7 3 16,-10 3-8-16,-8 10-3 15,-10-1-4-15,-7 3-3 16,-7 1 1-16,-4-4 1 16,1-3-3-16,-1-2 0 15,0-4 1-15,4-4 2 0,3 1-3 16,4-3 0-16,7 0-1 16,7-4-2-16,4 1 3 15,10-1 2-15,7 1 0 16,7 5-1-16,4 1-2 15,3 3 1-15,1 0 1 16,-1 3 0-16,-3 3 0 16,-4 1 2-16,-7 2-1 15,-7-3 2-15,-3 1-2 16,-8-4 2-16,-6-3-2 16,-4 6-1-16,-4-9 1 15,-7-1-1-15,-3-2 0 16,-7 0 0-16,-7 3 0 15,-8-1 0-15,-2-2-3 16,-1-3 2-16,7-1-17 0,0 1-5 16,7-1-18-16,4 1-6 15,7-4-13-15,7 7-2 16,3-4-11-16,4-2-2 16,11 5-56-1</inkml:trace>
  <inkml:trace contextRef="#ctx0" brushRef="#br0" timeOffset="14127.554">16221 9226 304 0,'-4'-10'112'0,"8"4"-87"0,3 3 15 0,-4 0 1 16,4 3-6-16,7 0 2 16,8 0-5-16,9 0-2 15,8 0-17-15,11 3-3 0,-1-3-3 16,4 3-3-16,0 3-3 16,7 1 0-16,7 2-1 15,3 0 0-15,1 1 0 16,-8-1-29-16,-3 1-10 15,-7-4-23-15,-3-6-6 16,-4 6-85 0</inkml:trace>
  <inkml:trace contextRef="#ctx0" brushRef="#br0" timeOffset="14817.779">17561 8705 272 0,'-17'-22'101'0,"10"-3"-78"0,0-6 6 0,3 15-2 16,4-9-2-16,0-6 2 15,4-1-6-15,3 1-2 16,7-4-11-16,7 1 4 0,4-1 3 15,13 1 2-15,12 0 1 16,10-4-3-16,3 10-1 16,1 6-2-16,-1 6 2 15,-3 10 4-15,0 9 1 16,0 13-6-16,-7 6-3 0,-14 6 1 16,-11 9 3-1,-14 17-8-15,-17 18-1 16,-11 0-5-16,-8 3-3 0,-6 4-1 15,-7 8 3-15,-7 11 0 16,-8-4 3-16,-6-7-3 16,-1-5 0-16,8-1 1 15,7-2 2-15,6-4-3 16,12-9 0-16,9-3-1 16,12-16-2-16,17-10 3 15,14-5 0-15,15-14 1 16,6-8 2-16,4-4-1 15,7-6-1-15,7-3 1 0,3 0 1 16,5-3-3-16,-5-1 0 16,-3-2-21-16,-7 0-10 15,-3-1-26-15,-1-2-9 16,0-4-28-16,-6 6-10 16,-8 1-26-1</inkml:trace>
  <inkml:trace contextRef="#ctx0" brushRef="#br0" timeOffset="15207.757">19114 8003 332 0,'3'-41'123'0,"-3"35"-95"0,4 3-8 15,-1 15 39 1,1 13-23-16,-1 16-7 16,-3 9-6-16,0 7-14 15,-3 15-3-15,-4 16 0 0,0 12-3 16,-4 6 0-16,-3 11-1 15,0 11 1-15,0-6-2 16,3-9-1-16,0-6-2 16,4-1 1-16,4-8-17 0,3-7-5 15,0-13-7-15,3-15 1 16,8-16-13-16,0-10-5 16,3-15-44-16,7-9-16 15,7-13-1 1</inkml:trace>
  <inkml:trace contextRef="#ctx0" brushRef="#br0" timeOffset="15824.238">19865 8900 300 0,'-14'-10'112'0,"7"7"-87"0,-7-3 9 16,3 6-4-16,-7 0-12 16,-3 0 0-16,-7 9-5 15,-4 10 0-15,-3 12-7 16,0 10-2-16,-4 9 2 0,-3 0-5 15,-1 4-3-15,1-4 1 16,7 0 0-16,6 0 1 16,12 0 0-16,13-9 2 15,11-6 1-15,7-10 1 16,8-13 2-16,6-12 1 16,4-9 3-16,3-13-3 15,7 0 1-15,4-6-1 0,0-7 3 16,-4-5 1-16,-3-4 3 15,-7 0 4-15,-8 0 1 16,-2 6-2-16,-8 4 2 16,-7 9-1-16,-4 6-2 15,-3 9-8-15,-3 17-3 16,-4 5-5-16,0 20-3 16,0 2 4-16,0-3 1 15,3 7-3-15,4 0 1 16,4-1 0-16,3 4 0 15,3 6 0-15,4 0 0 0,0 0-3 16,4-6 2-16,0-3-21 16,-4-7-10-16,0-6-13 15,-3-3-2-15,-1-6-4 16,1-4 2-16,-1-6-4 16,1-2-2-16,-1-4-75 15</inkml:trace>
  <inkml:trace contextRef="#ctx0" brushRef="#br0" timeOffset="16379.679">20024 8050 260 0,'-4'-38'99'0,"4"29"-77"0,4-4 7 0,-4 7-3 16,3 0-3-16,1-1 3 16,-1 1-5-16,4 0-1 15,0 3-11-15,7 0 6 0,4 0 4 16,7-1-1-16,7 1 1 15,10 3-1-15,0 0 0 0,1 3-7 16,-5 4-2-16,-2 2-3 16,-8 4 1-16,-7 5 2 15,-7 7 2-15,-10 7-1 16,-8 5-1-16,-10 1-8 16,-7 0 0-16,-7-1 1 15,-8-2 1-15,1 2-4 16,0-2-1-16,3-1-2 15,7 1 0-15,4-4 3 16,4-2 2-16,13-1 4 16,8-3 4-16,13-3-4 15,11-10-1-15,8 4 2 16,6-7 3-16,0-2-6 16,1-4-2-16,-4 0-1 15,-4-3 2-15,-7 0-19 0,0 0-6 16,-3-3-21-16,-4 0-10 15,-3 0-13-15,-4-1-6 16,-4 4-77 0</inkml:trace>
  <inkml:trace contextRef="#ctx0" brushRef="#br0" timeOffset="19831.533">6470 7774 184 0,'-4'-41'71'0,"4"10"-55"0,4-19 4 15,-4 25 0-15,0-4-1 16,0 1 1-16,0-3-3 16,-4 3 2-16,1-1-10 15,3 4 3-15,0 0 2 0,0 3-1 16,0 7 2-16,0 2-2 16,0 7 0-16,3 12 8 0,1 13 6 15,-1 25-3-15,-3 28 0 16,4 9-7-16,0 23-2 15,-1 31-9-15,4 12-2 16,0 35-2-16,-3-3-2 16,3 18 1-16,0-6-1 15,3-18-3-15,1-1 0 16,-4-18 4-16,4-26 1 16,3-11 0-16,-4-20 1 15,1-10 0-15,-1-5 1 16,-2-10-2-16,-1-9-2 15,-4-10 1-15,4-6 1 16,-3-9-1-16,-1-7 2 16,1-6-2-16,-1-3-1 0,1-3 1 15,3-6-1-15,-4-4 2 16,1 0 1-16,-1-2 7 16,8-1-5-1,3-3 0-15,7 0-3 16,8 0-2-16,13 0 1 15,0 1 1-15,11-4-3 16,4 9 0-16,3-9 1 16,10 9 2-16,15-2-1 15,6-4-1-15,1-3 5 16,11 6 1-16,20-3 0 16,0-3 1-16,4 0-2 15,22-3 2-15,-1-3-4 16,14-4 0-16,14 1-1 0,-3-4 1 15,25 1-2-15,-11-1-1 16,14 4 1-16,-4-4 1 16,5 1-1-16,2-4 2 15,-6-3 4-15,20-3 6 16,-16 0-7-16,13-3-1 16,-11 7 1-16,54-11 1 15,-15 11-3-15,-17-1-3 16,0 9 0-16,-22-2 1 15,12 2-1-15,-19 7-1 16,1-3-2-16,-4 6 1 16,-18 0 1-16,11 0 2 15,-7 3 1-15,-14-3 1 16,10 0 2-16,-3 6 3 16,-14-2-4-16,7-1-3 0,-8 6-1 15,-16 4-1-15,6-1-3 16,0 7 2-16,-14 3 1 15,-7 0 0-15,11 0 0 16,-4 0 2-16,-14-3-1 16,-1 6-1-16,8-7 1 15,0-2-1-15,-7-3 0 16,0 2 2-16,7-2-1 16,0-1-1-16,-7 1 1 15,-7 3-1-15,7-7 0 0,0 0 0 16,-11 1 0-16,1-4 2 15,10 0-1-15,3-2-1 16,-3-1 1-16,0-3 1 16,11 0-1-16,3-3-1 15,-11 3 1 1,8 0 1-16,6 0-1 0,-6 0 2 16,-11 0-4-16,10 0 0 15,4 0-1-15,-10 3 0 16,-1-3 2-16,8 0 2 15,-1 0-1-15,-10 0 2 16,0 0-2-16,11 0-1 16,-4 0 1-16,-11 3-1 15,1 3 2-15,3-3 1 16,-1 4-4-16,-6-1-1 0,-14-3 1 16,3 0 2-16,1 0-2 15,-4 3 0-15,-15 1 3 16,-6 2 1-16,-8-3-1 15,-3 1-2-15,4 2-2 16,-4 0-1-16,-4 1 2 16,-10-1 2-16,-3 1 0 15,-11-4-1-15,-11 0 1 16,-7-3 1-16,-3 1-1 16,-4-4-1-16,-4 0 3 15,-3 0 0-15,-3 3-4 16,-1-3 1-16,1 0 0 15,-1-3 0-15,1-1 0 0,0-2 0 16,-1-3 0-16,1-7 2 16,3-6-1-16,0-6-1 15,0-10-2-15,0-18 1 16,3-26 1-16,1-9 2 16,0-15-1-16,3-42-1 15,3-5-2-15,4-48 1 16,8 10 1-16,2-35 2 15,1 16-1-15,0-16-1 16,-7 29-4-16,-11 34 0 16,-7 18 2-16,-4 11 3 15,1 40 0-15,-15-7 2 16,-6 26-4-16,-5 15 0 16,1 16 1-16,0 7 0 0,0 9 0 15,0 3 0-15,0 12-3 16,-4 0 2-16,0 4 1 15,-3 6 2-15,-11 0-1 16,-10 6-1-16,-8 3-2 16,-6 4 1-16,3 2 3 15,3-2 1-15,1-1-4 16,-4 0 1-16,-7-9 0 16,-4 0 0-16,-6 0 0 15,3 0 0-15,3-3 0 16,1-3 0-16,-15-3 0 15,-10-1 2-15,-1 1-1 0,-2-1-1 16,-15 1-2-16,-14-1 1 16,7-2 1-16,-7-1 2 15,-18-2-3 1,4-4 0-16,0 0 1 0,-18 0 2 16,4-9-1-16,-7 0-1 15,52 6 1-15,-84-16-1 16,-10 1-3-16,3 8 2 15,63 7 1-15,-98 4 2 16,6-4-1-16,-6 9-1 16,7-3 1-16,-11 7-1 15,14-3-3-15,-14 2 2 16,78 4 1-16,-96-7 2 0,26-2-1 16,-12 5-1-16,22 1 1 15,-22-1-1-15,22 7-3 16,-14 0 2-16,10 3 1 15,-14 3 2-15,14 7-3 16,-10-1 0-16,14 4 1 16,-4-4 2-16,7 10-1 15,11-7-1-15,-11 1-2 16,25-4 1-16,-3 1 1 16,3-1 2-16,10-3-1 15,-10 4-1-15,14-1-2 16,-3 7 1-16,-7-4 1 15,17 7 2-15,-7-3-1 0,3-3 2 16,15-4-4-16,-4-3 0 16,4-6-1-16,17-6 0 15,47 0 2-15,-65-10 2 16,19 0-1-16,10-3-1 16,-4 10-2-16,-7 0 1 15,15 6 1-15,-1-4 0 16,43 7 0-16,-60 7 2 15,14-4-1-15,10 6-1 16,36-9 1-16,-49 9-1 16,24 1 0-16,3 2 0 15,12 1 0-15,-5 0 0 16,36-4 0-16,-35 10 0 16,21-7 0-16,14-2 0 0,0 5-3 15,10-2 2-15,-3-4 3 16,7 1 1-16,4-4-4 15,3 0 1-15,11 1 0 16,-7-1 0-16,10-3-3 16,0 0 2-16,11 0 1 15,-4 0 2-15,4-3-1 16,3 0-1-16,1 0 1 16,6 0-1-16,1 3-3 15,3-3 2-15,0 0-1 16,7 0 0-16,-4 4 0 15,4-4 0-15,-4 6 4 0,4 0 1 16,-3 0-4-16,-1 1 1 16,4-7-16-1,0 6-4-15,0-3-23 16,0-3-10-16,0 10-1 0,0-4 0 16,0-3-16-16,7 6-113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1:08.2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6872 3895 264 0,'-3'-18'99'0,"3"18"-77"0,0-10 7 0,0 1-1 16,0 6-6-16,0-7 1 15,0 1 5-15,0-1 5 16,-4 4-18-16,4 0 12 0,-3 0 3 0,-1-1 4 16,0 1 2-16,4 0-4 15,0 3-2-15,0-1-6 16,0 1-3-16,0 3-7 16,0 7-1-16,4 5 1 15,0 7 1-15,-1 6-4 16,-3 0 1-16,4 13-7 15,-1-1-3-15,1 4-1 16,-1 9 1-16,1 7-1 16,3-1 2-16,3-3-2 15,-3-9-1-15,-3-6 1 16,-4-7-1-16,3-6 0 16,1-6 2-16,0-6-3 15,-1 2 0-15,-3-5-10 0,0-7-5 16,0-3-47-16,0 0-21 15,0 0-61-15,0-9-100 32</inkml:trace>
  <inkml:trace contextRef="#ctx0" brushRef="#br0" timeOffset="2042.603">28346 3826 260 0,'7'-25'99'0,"-4"13"-77"0,8-10 15 15,-8 12 3-15,1 1-5 16,-1-7 2-16,1 13 4 16,0-6 1-16,-1-4-22 15,-3 7 8-15,0 3 5 0,0 3 0 0,0 3 3 16,-3 6-5-16,3 10-1 15,-4 0-9 1,0 9 0-16,1 4-10 0,-4 2-2 16,0 1-3-16,0 2 1 15,-4 7-2-15,1 0 2 16,-1 16 0 0,4-13 1-16,0 6-4 0,7-6-3 15,0-13 2-15,0 1 0 16,0-7-6-16,0-12-2 15,0-4 6-15,0-2 4 16,0-4-16-16,0-6-6 16,0 0-30-16,-4 0-10 15,1-9-36-15,-1-1-14 16,4 4-86-16</inkml:trace>
  <inkml:trace contextRef="#ctx0" brushRef="#br0" timeOffset="3723.583">5588 3983 256 0,'-25'10'96'0,"15"-10"-75"0,-1 0 17 0,11 0 3 16,0 0-9-16,0 0 1 16,0 0-5-16,4-4-3 15,3-2-13-15,3 0 1 0,4-4 3 16,4-2 3-16,3-7 1 16,11-6-5-1,3-9 1-15,22-14-7 0,17-5-1 16,10 0-2-16,5-4 1 15,24-2-2-15,10-7 2 16,8-6-4-16,17 0-2 16,7 6 0-16,0 9-1 15,18 14 0-15,0 5 0 16,7 10 0-16,3 12 0 16,1 10 8-16,3 6 7 15,-14 15-7-15,-1 14-4 16,1 15 5-16,-21 3 4 0,-14 0 0 15,-4 3 0-15,-11-3-7 16,-17 3-4-16,-18 0-1 16,-14 4 1-16,-14-4-1 15,-14-3 2-15,-11-7-2 16,-10-2 2 0,-4-10-7-16,-10-6 1 0,-4-6-26 15,-4-7-10-15,-3-9-31 16,0-12-11-16,-3-7-107 15</inkml:trace>
  <inkml:trace contextRef="#ctx0" brushRef="#br0" timeOffset="4548.158">5168 4237 240 0,'4'-22'90'0,"-4"10"-70"0,3-7 8 15,-3 9-2-15,4 1-3 16,3-10 1-16,0 7-7 16,7-7 0-16,7-6-10 0,11-3 2 15,14-7 4-15,14-12-1 0,10-13 1 16,4-9-5-16,25-3-3 16,14 0 0-1,3-3 1-15,29-16-1 0,14-6 2 16,24-4 0-16,22 7 1 15,10-3-2-15,18-13 1 16,32 1-2-16,13 8 0 16,12 4-1-16,31-3 0 15,24-4 2-15,19 4 1 16,10 19-1-16,21 8 1 16,17 11-4-16,19 12 0 15,10 12-1-15,10 13-2 16,4 15 5-16,4 10 1 0,0 10 2 15,-8 15 0-15,-10 16-2 16,-25 25 1-16,-45 2-2 16,-18 11 0-16,-50-10 1 15,-21 22 3-15,-49 6-4 16,-32 0-1-16,-21-12-2 16,-28-7 1-16,-1 13-2 15,-34-3 2-15,-32-10-2 16,-22-12-1-16,-21-13 3 15,-13-9 0-15,-15-9-1 16,-14-13 1-16,-14 0-18 16,-18-10-6-16,-14-9-26 15,-7-6-9-15,0-6-20 0,0-10-7 16,4-6-63 0</inkml:trace>
  <inkml:trace contextRef="#ctx0" brushRef="#br0" timeOffset="5750.528">5151 3924 208 0,'0'6'77'0,"0"-6"-60"0,0 0 15 0,0 0 4 15,0 0-7-15,0 0-2 16,0 0-9-16,0 0-3 15,0-6-9-15,3-1 3 0,4 1 1 16,0-3-1-16,4-7 0 0,6 3 1 16,5-9 1-16,13-6-3 15,14-6 0 1,11-4 1-16,7 0 5 16,4-2-8-16,13-1-1 0,19 0 1 15,6-9 3-15,15-13 0 16,24-15 0-16,7 3-3 15,36-4-1-15,-1 1 3 16,36-13 3-16,3-9-6 16,29-1-3-16,20 4-1 15,1 6 1-15,31-22-1 16,22-3-1-16,14 16 1 16,10 9-1-16,15-6 2 0,24-4 3 15,24 1-2-15,15 6 0 16,14 13 1-16,15 5 2 15,6 7-3-15,14 3 0 16,11 1-1-16,14-1 1 16,18 6-2-16,13 10 2 15,15 9-2-15,-7 13 2 16,-4 9 2-16,-7 7 4 16,1 12-4-16,2 19-3 15,-6 9-1-15,88 31 1 16,-49-9-1-16,-29 13-1 15,-32 0 12-15,-20 6 4 16,-26 16-6-16,-38 15-1 16,-25-6-7-16,-10 3-2 0,-50-6 0 15,-31 16 0-15,-40-7-3 16,-20-9 2-16,-50-10 1 16,-28-8 2-16,-22-1-1 15,-20-3-1-15,-25-3 1 16,-25-10 1-16,-18-12-1 15,-17-10 2-15,-11-9-4 16,-10-3 0-16,-7-3 3 16,-8-3 3-16,-3-4-2 15,-7 1-2-15,-7-4 0 16,0-2 1-16,4-4-1 16,-1 3-1-16,4-6-4 15,0 0-2-15,0 0-24 16,0 0-8-16,4 3-9 0,-1 3-3 15,1-2-15-15,-1-1-4 16,-3 6-80 0</inkml:trace>
  <inkml:trace contextRef="#ctx0" brushRef="#br0" timeOffset="7941.567">7066 8436 216 0,'-10'-13'82'0,"6"7"-64"0,1-4 11 15,3 7-1-15,0-3-5 16,3-4 0-16,1 1-1 16,3-3 1-16,3-1-13 15,4-3 5-15,7-2 3 0,4-4-2 16,10-4 1-16,11-2 2 16,11-3 0-16,-1 3-6 15,1 6-3-15,-1 6 1 16,1 13 3-16,3 6 5 15,-4 19 3-15,-3 3 0 16,-4 6-2-16,-10 7 1 16,-7 15 1-16,-15 19-10 0,-9 16-2 15,-16-3-8-15,-9 9-2 16,-11 25 0-16,-4-3 2 16,-7-6-3-16,-7 6 0 15,-7 9-1-15,0-12 0 16,-3-12 2-16,7-20 0 15,3-6 0-15,10-15 2 16,8-7-3-16,11-9-2 16,6-9-1-16,11-7 0 15,14-9 3-15,11-7 2 16,14-6 2-16,6-6 3 16,8-3-1-16,18-3 0 15,10-3-3-15,4-1-2 0,-4 4 3 16,-4-3 0-1,-6 9-1-15,-4 0 1 0,-3 0-2 16,-8 0 2-16,-10 9-2 16,-4-3-1-16,-7 0-26 15,-6 1-12-15,-5-4-21 16,-2 0-8-16,-5-3-17 16,-3-3-5-16,-3 0-53 15</inkml:trace>
  <inkml:trace contextRef="#ctx0" brushRef="#br0" timeOffset="8378.154">8364 8417 260 0,'0'-41'99'0,"0"32"-77"0,4-1 15 0,-4 10 5 15,-4 0-12-15,4 0-2 16,-7 10-8-16,-3 2-2 16,-1 16-10-16,1 19-1 0,-1 3 3 0,0 10-4 15,4-7 2-15,4-2 1 16,-1 8 2-16,4-2-1 15,4 2 1-15,3-2-4 16,7-4-2-16,-3-9-2 16,10-7 0-16,3 1 0 15,5-10 1-15,-1-6 0 16,4-6 0-16,-1-4-2 16,8-2 1-16,4-10-2 15,2 0 2-15,1 0-2 16,0 0-1-16,-7-3-28 15,0-4-14-15,-8 7-25 16,-6-9-10-16,-4 6-72 16</inkml:trace>
  <inkml:trace contextRef="#ctx0" brushRef="#br0" timeOffset="8724.652">8975 8279 316 0,'3'-25'118'0,"-3"25"-92"0,0-10 17 0,0 10 3 0,0 0-14 16,0 10-1-16,0-1-12 15,0 10-4-15,0 12-8 16,0 16-3-16,4 22 0 15,-4 13-2-15,0 6-2 16,0 24 3-16,0 14 0 0,-4-4-1 16,1 13 1-16,-1 6-2 15,4-16-1-15,0-8 1 16,0-14 1-16,4-12-1 16,-1-3-1-16,4-16-35 15,0-13-16-15,0-12-27 16,0-9-12-16,0-10-50 15</inkml:trace>
  <inkml:trace contextRef="#ctx0" brushRef="#br0" timeOffset="9218.398">9384 9329 280 0,'-7'-16'107'0,"7"13"-83"0,0-3 15 16,0 6 1-16,0 0-11 16,3 6 0-16,1 4-3 15,-1 5-1-15,1 14-14 16,3 18-2-16,0 25 1 0,0 0 0 15,0 19 4-15,-3 19-9 16,-1 2-3-16,-3-2 0 16,4 9 3-16,-4 4-7 15,0-7 0-15,0-19-5 16,0-13 0-16,0-15-14 0,0-15-6 16,0-10-8-16,3-26-39 15,1-8 5 1,3-10-66-1</inkml:trace>
  <inkml:trace contextRef="#ctx0" brushRef="#br0" timeOffset="9638.159">9359 9527 260 0,'-17'15'99'0,"13"4"-77"0,1 13 4 15,3-17-2-15,3 4-5 16,4 0 1-16,7 3-3 16,4 0 2-16,7-3-10 15,3-4 3-15,0 1 4 0,4-4 7 16,3-5 3-16,7-4-5 16,1-6 0-16,3-4-3 15,-4-5-2-15,-3-10-2 16,-4-9-1-16,-3-13-7 15,-8-3-4-15,-2-4-1 16,-8 1 1-16,-11 3-1 16,-6-3 2-16,-8 0-2 0,-14-13-1 15,-10 4 1-15,-4 2 1 16,-3 23-3-16,3 12-2 16,0 19-1-16,1 15 0 15,-1 7 0-15,7 9 0 16,4-3-13-16,7 0-6 15,7 0-24-15,6-3-9 16,12-6-20-16,7-3-7 16,10-4-46-1</inkml:trace>
  <inkml:trace contextRef="#ctx0" brushRef="#br0" timeOffset="10691.973">10647 9207 212 0,'-4'-13'79'0,"1"7"-61"0,-4-3 12 0,3 9 2 16,1-10-6-16,-1-2 2 16,-3-4-3-16,0 0 2 15,0-2-15-15,0-1 4 0,0 3 2 16,-4 3 1-16,1 4 1 15,-4 3-9-15,-1 12-2 16,-2 3-1-16,-1 7 0 16,-3 6-2-16,0 3-1 0,-4 3-1 15,0 7 0-15,1-4-2 16,3 1-2-16,-1-4-2 16,5 9 1-16,3 1 1 15,7 0 0-15,3-1 0 16,8 1 0-16,6-10 4 15,4-6 5-15,4-9 4 16,3-4 2-16,4-3-6 16,0-12-1-16,-1-3-2 15,4-10-1-15,4-3-3 0,3-3-2 16,4 0 3-16,-3-10 2 16,-1 10-2-16,-3-3 0 15,-8 0-1-15,-3 3-2 16,-6 3 1-1,-5 0-1-15,-6 6 2 16,-4 4 3-16,-4 5 2 0,-3 4 3 16,-3 6-7-16,-1 7-2 15,-3 5-1-15,0 7 2 16,-4 7-1-16,0 11-1 16,1 20-2-16,-1 12 1 15,4 0-1-15,0 10 0 16,0 15 2-16,3 3 0 0,4 4-3 15,0-10 2 1,4-7 1-16,6 4 2 0,4-9-3 16,7-10 0-16,7-9 1 15,4-13 0-15,0-9 0 16,3-13 0-16,0-9 0 16,4-13 0-16,0-12 2 15,0-16 3-15,-1-10 0 16,-2-8 0-16,-1 2-3 15,-4-3 1-15,-6 0-2 16,-4-2-1-16,-3-8 3 16,-8 1 0-16,-3 0-17 15,-3 3-5-15,-4 3-29 16,-4 3-11-16,1 7-24 16,-1 3-9-16,0 2-51 15</inkml:trace>
  <inkml:trace contextRef="#ctx0" brushRef="#br0" timeOffset="11217.428">10844 8081 308 0,'0'-19'115'0,"-3"13"-89"0,-1 3 14 16,4 3 1-16,0 0-17 16,0 6-3-16,-3 7-8 15,-1 6-1-15,-3 6-7 0,0 6 1 0,0 0 1 16,0 4-6-16,0-4 0 16,3-3 1-1,4 4 1-15,4-4 3 0,3-3 3 16,4-3-2-1,-1-6 1-15,4-4-1 16,4 1 3-16,0-7-5 0,-1 0-3 16,1-2 1-16,-4-4 0 15,0 0 1-15,-3 0 0 16,-1 0-16-16,1-4-4 16,-1 1-43-16,1 0-19 15,-4 0-210 1,11 3 151-1</inkml:trace>
  <inkml:trace contextRef="#ctx0" brushRef="#br0" timeOffset="11529.861">11056 8072 288 0,'-7'-28'110'0,"3"15"-86"0,1 0 16 15,3 7 0-15,0 6-11 16,0 0 0-16,0 0-7 16,0 10-2-16,0 5-11 15,0 14-1-15,0 5 2 0,0 4-6 16,0 6 0-16,0-1 0 16,0 4 0-16,0 13-2 0,3 6 1 15,1 9-2-15,3-15-1 16,4 2 1-16,-1-8-1 15,1-7-3-15,-1-10 0 16,1-5-23-16,0-7-7 16,-4-3-22-16,0-7-7 15,-4-2-84 1</inkml:trace>
  <inkml:trace contextRef="#ctx0" brushRef="#br0" timeOffset="12208.906">12086 9081 240 0,'-14'7'90'0,"11"-7"-70"0,-1 3 15 0,4-3 0 0,0 0-5 16,0 0 2-16,4 3-5 16,3 0 1-16,3 0-16 15,8 0 17-15,7 4 10 0,6-4-7 16,5 0-3-16,6-3-9 16,4 0 0-16,7-3-2 15,10 0 0 1,8-4-5-16,-4 4-3 0,0 0-8 15,-11 0-1-15,-6 3-1 16,-8 0 2-16,-3 3 1 16,-8 3 1-16,-2 1-5 15,-8-1 1-15,-3 0-31 16,-1 0-12-16,-3-2-20 16,0-1-6-16,0-3-14 15,1-3-3-15,2-1-50 16</inkml:trace>
  <inkml:trace contextRef="#ctx0" brushRef="#br0" timeOffset="13273.331">14079 8119 244 0,'0'-66'93'0,"0"44"-72"0,0 0 9 0,0 16 2 15,0-4-7-15,0 10 3 16,0-3-7-16,4-3-1 16,-1 6-11-16,1 0 10 0,3 0 7 15,0 9-1-15,0 1 3 16,4 21-5-16,-1 10-2 16,1 3-3-16,3 15-1 15,0 4-9-15,0 19-3 16,0 12-1-16,-3 0 0 15,-4 0-2-15,0 9-2 16,-3 1 1-16,-4-7 1 16,-4-3-1-16,-3-9-1 15,0-4 1-15,0 1-1 16,0-1 0-16,0-12 2 0,3 0-3 16,4-19 0-16,0-9-1 15,4-6 0-15,-1-10 2 16,-3-6 2-16,0-7-10 15,4-6-4-15,-4-9-38 16,3-6-18-16,1-7-24 16,-1-3-8-16,1 1-34 15</inkml:trace>
  <inkml:trace contextRef="#ctx0" brushRef="#br0" timeOffset="14067.564">15042 8702 264 0,'15'-25'101'0,"-8"6"-78"0,3-9 13 0,-6 19 2 16,3-13-11-16,3-7-1 0,-3-2-11 16,4-4-2-16,3 1-7 15,0-7-2-15,0-9 2 0,0 0 1 16,-3-7 1-16,0 1 2 15,-4 3 1-15,-4 6 6 16,-6 9 1-16,-4 7-3 16,-4 6 1-16,-7 3-7 15,-3 6-1-15,-7 7-2 16,-7 9-1-16,-4 9-3 16,-3 19 1-16,3 16-2 15,0 6 2-15,0 7-2 16,0 5-1-16,1 23 1 15,-1 12-1-15,-4 10 0 16,-2 6 2-16,-1 25-1 0,3-13 2 16,8-6-4-16,10 0 0 15,11-3 5-15,18-15 2 16,13-17 0-16,12-11 1 16,9-20-6-16,5-6-1 15,3-16 2-15,14-9 3 16,7-9 0-16,3-20 0 15,1-8-1-15,-4-20 0 16,-7-12-2-16,0 3 1 16,-11-3 0-16,-10-6 1 15,-11 12-2-15,-10 1 1 16,-11-4 0-16,-11 6 1 16,-10-3-2-16,-7 10-2 0,-14 12-2 15,-11 13 1-15,-7 15-1 16,-3 16-2-16,6 4 0 15,8 5 0-15,7 4 3 16,6 12 0-16,8 3-17 16,11 4-8-16,6-10-8 15,15-7-3-15,13-8-12 16,15-7-4-16,11-13-91 16,10-12-60-1,14-12 88-15</inkml:trace>
  <inkml:trace contextRef="#ctx0" brushRef="#br0" timeOffset="15088.798">15917 8997 236 0,'4'-16'88'0,"-1"13"-69"0,1-3 19 16,-1 3 4-16,1 3 2 15,3 0 3-15,0 6-3 0,0 10-1 16,0 15-23-16,0 13-1 0,0 6 0 16,4 3-7-16,-4 26-2 15,4 18-5-15,-1 3-2 16,-3 0-1-16,0 16-2 15,0 10 1-15,0-7 1 16,-3-12-1-16,-1 6 2 16,-3-1-2-16,0-14-1 15,0-11 1-15,-3-14-1 16,-1-14-31-16,4-18-12 16,0-7-16-16,0-12-6 15,0-12-4-15,0-10 0 16,0-16-48-1</inkml:trace>
  <inkml:trace contextRef="#ctx0" brushRef="#br0" timeOffset="15510.162">15953 9348 252 0,'-18'0'96'0,"11"3"-75"0,3 3 8 15,4 1-3-15,4 2-3 16,3 4 3-16,7 2-1 0,7 4 0 16,7 12-14-1,4-5 2-15,4-5 1 0,-1-2-1 0,4-3 0 16,3-13-3-16,7-3 1 16,1-12-2-16,3-7 2 15,0-6-6 1,-8-4-1-16,-6-5-4 0,-7-1-1 15,-4-2 1-15,-10-7 2 16,-4 9 3-16,-14-27 2 16,-11-1-6-16,-13 3 0 15,-19 4-1-15,-6 15 2 16,0 4-6-16,-8 15-1 16,4 6-1-16,-3 16 2 15,-1 6 2-15,8 13 1 16,7 9-8-16,10 7-4 0,11-7-22 15,14 0-8-15,14 0-17 16,10-12-7-16,8-10-61 16</inkml:trace>
  <inkml:trace contextRef="#ctx0" brushRef="#br0" timeOffset="16346.651">16602 7799 280 0,'-7'-9'107'0,"0"2"-83"0,3 4 13 0,4 3-1 16,0-3-4-16,0 0 3 16,4-3-4-16,3-1-1 0,3-2-17 15,4-10 5-15,4 3 5 0,7-5-1 16,6-5 1-16,8 5-6 16,7-1-2-16,0 9-5 15,0 7 1-15,-4 3-2 16,-3 6 2-16,-7 6-2 15,-8 7 2-15,-6 0 0 16,-7 5 3-16,-8 1-5 0,-10 3-3 16,-7-3-6-16,-7 0 0 15,-4 7 0-15,-3-7 2 16,0 0-1-16,-1-7-1 16,5 4 1-16,6 0-1 15,4-4 0-15,3 1 0 16,4 0-3-16,7-4 2 15,7 1-1-15,11-1 0 16,7 1 2-16,7 3 0 16,3 2 0-16,0 4 0 15,0 7-3-15,1-1 2 16,-5 3 1-16,-2-3 2 16,-8 4-1-16,-4-4 2 15,-6 0-2-15,-4 0 2 0,-7-2-2 16,-7-1 2-16,-4-3-2 15,-6-4-1-15,-8-2 1 16,-7 3 1-16,-10 6-3 16,0-3 0-16,-1-3-4 15,5 0 1-15,6-7-22 16,4 4-11-16,6-4-11 16,8-2-4-16,4 5-6 15,10-2-4-15,3-1-10 16,8 1-5-16,10 3-55 15</inkml:trace>
  <inkml:trace contextRef="#ctx0" brushRef="#br0" timeOffset="17430.691">17995 9175 200 0,'7'-15'77'0,"-3"5"-60"0,3 1 8 16,-4 3 2-16,1-4-5 15,-1-2-1-15,4-4 2 16,1 0 0-16,-1-2-12 15,0-1 4-15,0 0 3 0,0 0 1 16,-4 4 1-16,1-1-3 16,-1 0 0-16,-3 0 2 15,0 1 0-15,0 2-2 16,-3-2 2-16,-4 2-6 16,-4 0-3-16,-6 4-1 0,-8 3 1 15,-7 3-5 1,-7 3-1-16,-3 3 0 15,0 3 2-15,3 3-3 0,0 7-2 16,4 3-3-16,-1 9-1 16,5 7-1-16,-1 5 3 15,0 1 0-15,8 3 1 16,2-3 0-16,8 0 0 16,7-4 0-16,7-5 2 15,4-4 1-15,10-3 1 16,7-3 0-16,4-6 0 15,13-7 2-15,8-6 1 16,11-3-1-16,-1-3 1 0,1-3-4 16,-8-4 0-16,-7-9-1 15,-3 1 1-15,-4-4-2 16,-3-10 2-16,-4-8-2 16,-3-1 2-16,-7 0 0 15,-4 3 1-15,-7 7 6 16,-4 6 4-16,-3 12-5 15,-3 10-3-15,-4 10-3 16,-4 21 0-16,-3 6-4 16,-3 10 0-16,-5 3 1 15,-2 19 0-15,-8 22 0 16,-3 9 2-16,-1 7-1 0,1 12-1 16,3 12 1-16,4-9-1 15,7-9 0-15,7-7 0 16,10-2-3-16,11-7 2 15,8-16 1-15,6-18 0 16,7-7 0-16,7-18 2 16,0-13-1-16,1-13 2 15,-1-15-2-15,4-19 2 16,7-13-2-16,3-3 2 16,-3-6-2-16,0-6 2 15,-7-10-2-15,-8-15-1 16,-6-1 1-16,-11 1-1 15,-7 6 0-15,-10 6 0 16,-8 10-18-16,-3 9-5 16,-4 9-20-16,1 7-8 0,-1 9-19 15,4 0-6-15,3 3-36 16,8 9-14-16,6-5 12 16</inkml:trace>
  <inkml:trace contextRef="#ctx0" brushRef="#br0" timeOffset="18810.955">18263 7815 276 0,'-3'-16'104'0,"-1"13"-81"0,4-7 18 16,-3 7 2-16,3 0-8 16,0 0 2-16,0 0-10 0,3 0-4 15,4 0-13-15,4-4 2 0,7-2 2 16,6 6-1-1,8-3 0-15,3 6-3 0,4-4 1 16,3-2 3-16,-3 12 1 16,4-2-4-16,-1 5 1 15,-3 7-1 1,-4-4 1-16,-7 1 2 0,-10 2 2 16,-4-2-3-16,-14 3 2 15,0-4-8-15,-14 7-4 16,-4 0-5-16,-3 0 1 15,-4-1 1-15,1 1 0 16,2-3 0-16,1-4 0 16,4 1 0-16,3-4 0 15,-1 1-3-15,5-1 0 16,3 1 2-16,7-1 0 0,3 4 1 16,8-1 0-1,-1 1 0-15,8-1 0 0,3 4 0 16,4 3 0-16,7 0 0 15,3 2 2-15,0 1-1 16,-3 3-1-16,-4-3 1 16,-7-3 1-16,-3 0-1 15,-11 6 2-15,-7-6-2 16,-7 3 2-16,-7-3-2 16,-7 3-1-16,-4-4 1 15,-3 1-1-15,0 0 0 16,-4-3 0-16,-3-4-3 15,-1 1 2-15,8-4 1 0,-7-2 0 16,3-4-11-16,7 0-5 16,4 0-19-16,14 0-45 15,7-3 6 1,7 0 0-16,7 0 3 16,0 0-76-1</inkml:trace>
  <inkml:trace contextRef="#ctx0" brushRef="#br0" timeOffset="19711.837">20941 8649 212 0,'3'-35'79'0,"-6"20"-61"0,-1-11 15 0,4 17 1 16,-3-3 0-16,-1-7 2 15,4 6 0-15,0-3 0 16,0 4-19-16,0 6 5 0,0 3 5 16,0 15 0-16,0 23 4 15,4 15-11-15,-4 6-2 16,3 13-6-16,1 10-2 16,-1 11-6-16,1 1-3 15,3-3 0-15,-3-3 1 16,3 0-3-16,0 2 0 15,0-5 1-15,0-4 0 16,0-12 2-16,0-9 1 16,-4-7-4-16,1-6 1 15,-1-10-2-15,-3-9 0 16,0-6-27-16,0-10-13 16,-3-5-14-16,-1-11-3 0,-3-5-25 15,0-4-10-15,-3-9-24 16</inkml:trace>
  <inkml:trace contextRef="#ctx0" brushRef="#br0" timeOffset="19997.378">20500 9235 252 0,'7'0'96'0,"0"3"-75"0,11-3 19 16,-11 0 2-16,10 0-2 16,19-3 0-16,13 0-6 0,11-3-1 15,7-1-19-15,4 4-8 0,17 0-2 16,11 3-3-16,-4 0-1 16,-7 0 1-16,4 3 1 15,3 0-3-15,0-3 0 16,-10-3-28-16,-7 0-13 15,-11-3-11-15,-7 0-6 16,-8-1-77 0</inkml:trace>
  <inkml:trace contextRef="#ctx0" brushRef="#br0" timeOffset="20537.581">22648 8213 304 0,'0'-41'112'0,"0"32"-87"0,4 2 11 0,-4 7-2 16,3 10-2-16,1 9 6 15,-1 9-8-15,1 10-3 16,-4 9-15-16,0 18 3 0,0 17 3 16,-4 6-10-16,1 3-2 15,-4 22 0-15,-4 3 3 16,4-7-6-16,0-2-2 16,0 9 1-16,4-6 1 0,3-7-1 15,3-12-2 1,1-19 1-16,3-12-1 0,0-13-3 15,0-10 0-15,0-8-25 16,0-11-9-16,4-5-12 16,3-7-5-16,0-9-17 15,0-6-5-15,0-10-54 16</inkml:trace>
  <inkml:trace contextRef="#ctx0" brushRef="#br0" timeOffset="21288.887">23541 8774 244 0,'42'-22'90'0,"-21"10"-70"0,15-13 6 0,-22 12-1 16,3-6-7-16,1-9 1 16,0-3 3-16,3-4 1 15,0 1-12-15,0-7 2 0,0 0 3 0,1-6-2 16,-1-3 2 0,-4-6-3-16,1-4 2 15,-4 3-2-15,-7 7 2 16,0 6-4-16,-7 13-1 15,-3 0-2-15,-4 6 0 0,-4 6 0 16,-7 9 0-16,-3 1-4 16,-7 9-3-16,-11 16 0 15,-10 6 1-15,-8 22 1 16,1 6 1-16,-1 6-5 16,-3 7 1-16,-7 18 0 15,-3 20 2-15,-4 2-1 16,0 7 2-16,10 15-2 15,15-2 2-15,14-10 0 16,10-4 1-16,14 1 0 16,18-7 0-16,18-15-2 0,17-3 1 15,8-19-2 1,3-13 2-16,3-9 0 0,11-13 3 16,7-12-1-1,4-3 0-15,-4-13-3 0,-7-9 1 16,-7-10-2-16,-7-12-1 15,-4-10 3-15,-10-6 0 16,-7-6-1-16,-11 9 1 16,-10-6-2-16,-8-3-1 15,-10 0 1-15,-14 6-1 16,-14 13 0-16,-15 15 2 16,-10 13-3-16,0 9-2 15,4 10-1-15,3 3 0 0,3 9 0 16,8 3 3-16,10 4-2 15,8 5 1-15,6 4-16 16,7-6-5-16,8-7-18 16,6-2-4-16,8-7-18 15,10-10-5-15,15-3-81 16</inkml:trace>
  <inkml:trace contextRef="#ctx0" brushRef="#br0" timeOffset="21798.816">24515 9188 300 0,'-8'-22'112'0,"5"16"-87"0,-4 3 13 0,7 3-1 0,-7 3-5 16,0 6 1-16,3 10-5 15,1 3 0-15,-1 6-16 16,-3 10 0-16,0 21-1 0,-3 23 2 16,-1 6 3-16,0 3-9 15,1 12-4-15,-1 10-2 16,1-13 1-16,-1 1-3 15,0-10 0-15,1 3-6 16,-1-10 0-16,1-5-24 16,-1-13-7-16,1-10-9 15,2-9-3-15,1-9-9 0,4-10-2 16,3-9-66 0</inkml:trace>
  <inkml:trace contextRef="#ctx0" brushRef="#br0" timeOffset="22232.883">24398 9436 264 0,'-14'9'101'0,"10"1"-78"0,1 2 9 0,3-2 0 0,0 2-5 16,3 7 2-16,8 0-8 15,7 9-2-15,10 0-11 16,11-3 1-16,10-3 2 0,4-3-4 16,0-7 1-16,0-2-1 15,3-10 3-15,4 0 1 16,0-13 3-16,-3-9-7 16,-4-6-2-16,-8-9-1 15,-9-1 2-15,-12 0 3 16,-9 1 2-16,-12-4-5 15,-13 0-2-15,-12-6 0 16,-13-9 0-16,-4-7-2 16,-3 3 1-16,-4 10-4 15,-3 13 0-15,-4 15-1 0,0 12 0 16,3 13-3-16,8 16 1 16,10 3-18-16,8 0-6 15,10 3-20-15,7-6-10 16,7 6-7-16,3-6 0 15,4 0-61 1</inkml:trace>
  <inkml:trace contextRef="#ctx0" brushRef="#br0" timeOffset="22864.288">25008 8178 292 0,'-10'0'110'0,"6"0"-86"0,4-3 13 0,0 3 0 16,7-3-7-1,4-3 2-15,7-4-9 0,3 1-2 16,7 0-12-16,4-1 6 0,3 7 2 16,0-3-3-1,8-4 2-15,-1 10-5 16,4 0 1-16,0 7-3 0,-4 2 2 15,-10 4-6-15,-8 12-1 16,-9 0 0-16,-12 3 0 16,-10 0-5-16,-11 7 1 15,-6-1 2-15,-5 7 3 16,-2 3-4-16,-1 0-1 16,0 3 0-16,0-3 2 15,4 0-3-15,4-7 0 16,2-2 1-16,12-7 2 15,6 0 3-15,11-6 2 16,11-3 3-16,7-10 1 0,6 7-3 16,12-7-3-16,10-5-5 15,3 5 0-15,-3-3 0 16,-4-3 2-16,-6 4-6 16,-8-1 1-16,-7 0-41 15,-7-3-16-15,-3 4-13 16,-7-4-4-16,-4 0-25 15,-7 3-77 1</inkml:trace>
  <inkml:trace contextRef="#ctx0" brushRef="#br0" timeOffset="24081.23">3478 8991 280 0,'0'0'107'0,"7"0"-83"0,11-4 10 0,-4 4 2 0,7-3-5 16,4 0 2-16,10 0-5 16,8 0-3-16,-5 0-13 15,12-4 1-15,10 1 3 0,-4 0-4 16,8 3 1-16,-11 0-8 15,3-1-1-15,-10 1-2 16,-4 0 1 0,1 3-2-16,-15-3-1 0,0-3 1 15,-3 6 1-15,-4 0 1 16,-3 6 1-16,-8-3-44 16,-3 3-18-16,-7 4-33 15,0 6-11-15,-3 2-33 16</inkml:trace>
  <inkml:trace contextRef="#ctx0" brushRef="#br0" timeOffset="24424.53">3736 9458 284 0,'-11'9'107'0,"4"-3"-83"0,4 1 19 0,-1-1 3 0,4-3-11 16,0 3-3-16,0-3-3 15,4 4-1-15,10-4-15 16,0-3-1-16,7 0-1 0,7-6 2 16,11-4 3-16,11 1-9 15,6-4-2-15,4 4-1 16,0-1 0-16,-4-2-2 15,1 2-2-15,-8 1 3 16,4 0 0-16,-7 9-1 16,-4-3-2-16,4 3-46 15,-11 0-21-15,1 0-43 16,-8 3-19-16,-3 6-6 16</inkml:trace>
  <inkml:trace contextRef="#ctx0" brushRef="#br0" timeOffset="27787.688">6160 7241 220 0,'3'-19'82'0,"-3"16"-64"0,0-3 11 15,0 6-1-15,0 0-3 16,0 9 2-16,0 0-2 0,-3 1 2 16,3 15-15-16,-4 9 4 0,0 14 4 15,1 33 0-15,-4 16 3 16,3 22-2-16,1 32-1 16,-1 12-10-16,1 31-4 15,3 7-4-15,-4 25-2 16,1 3 1-16,-1 6 1 15,-3-3-1-15,4 9-1 16,-1-31 1-16,4 0-1 16,0-21 0-16,7-23 2 15,0-25-1-15,4-6-1 16,3-22 1-16,4-16 1 16,-4-19-1-16,3-9 2 15,4-12-2-15,-3-10-1 0,-4-13 3 16,7 1 0-16,1-7 1 15,-8-3 2-15,3-3-3 16,-3-3 0-16,4-7-1 16,0 4-2-16,3-7 5 15,4-6 4-15,3 7-3 16,0-10 2-16,4-3-5 16,3-4 0-16,4-2-1 15,7 0 1-15,28-1-2 16,14 1 2-16,-3-7-4 15,-1 0 0-15,15 1 1 0,17-1 0 16,4-3 0-16,7 0 0 16,25-3 6-16,0-3 4 15,14 0-5-15,10 0-3 16,0 0-1-16,25 3-1 16,-10-3 4-16,24 3 2 15,-10 6-7-15,10-5-1 16,0 11 2-16,4-9 2 15,0 10 4-15,-1-7 3 16,5 4-4-16,-15-1-1 16,10 4-2-16,-13-1 1 15,10 1-2-15,-7 0 2 16,-10 2-2-16,7 4-1 16,-22 3 1-16,11 0-1 0,-7 0 2 15,-14 0 1-15,17 0-4 16,-13 0 1-16,-1-3 9 15,11 3 5-15,-18 0-6 16,15-6-2-16,-4 6-4 16,-7 0-2-16,10 0 1 15,-10 0-1-15,-11 9 0 16,15 1 2-16,-15 2-3 16,0 1 0-16,22-1 1 15,-19-2 2-15,19-4 5 16,3-3 6-16,0-3-7 15,14 0-3-15,-7-3-2 0,18-3-1 16,-15 2-3-16,11-2 2 16,-3 3 3-16,-4-3 3 15,7-1-4-15,-7-2-3 16,14-3 3-16,-14-1 1 16,15-3-3-16,-8-3 1 15,3 4 0-15,5-1 2 16,-15 4-1-16,10 2-1 15,-17 7-2-15,4 3 1 16,-7 3 1-16,-15 7 0 16,7-1 0-16,-10 0 2 15,-11 4-1-15,11-4-1 16,-10 4 1-16,-8-4-1 16,11 7-3-16,-4 0 2 15,-17-1 1-15,6-2 2 0,1 3-1 16,-14 2-1-16,-4-5-2 15,10 6 1-15,-6 0 1 16,-15-7 0-16,11-3 0 16,4 1 0-16,-11 2 0 15,-7-5 2-15,10-4-3 16,1 3 0-16,-8 4 1 16,-6-7 2-16,10-3-1 15,3 0 2-15,-3 0-4 16,-3-3 0-16,13-1 1 15,-3 4 0-15,-10 4 0 16,6-1 0-16,5 3-3 0,-8 10 2 16,-11-4 1-16,14 7 2 15,1-3-3 1,-8-1 0-16,-10 1 3 16,14 0 1-16,0-1-1 0,-7-5-2 15,-10 5-2-15,-1-2 1 16,4-4 1-16,-11 4 0 15,-7-4 0-15,-17 1 2 16,-11-1-1-16,-7 1-1 16,-3-1 1-16,-8-3-1 15,-3 0 0-15,-7-2 0 16,-8-4 2-16,-6 0 1 16,-4 0-1-16,-7-4-2 0,-3-2 1 15,-8 0 1-15,-3-3-1 16,0-4 2-16,-3-3-4 15,-1-6-2-15,1-9 2 16,3-13 0 0,0-6-2-16,3-3 2 0,1-7 1 15,-4-3 2-15,3-24-1 16,-3-20-1-16,4-6 1 16,3-31-1-16,4-19-3 15,6-28 0-15,4-13 2 16,1 0 2-16,-1-16 0 15,0 17-1-15,-7-11-2 16,0 23 1-16,0-3 1 0,4 2 0 16,-4 23 0-16,0-3 2 15,4 2-3-15,-4 26 0 16,-4 19-1-16,-6 9 0 16,-4 15 0-16,-7 14-2 15,-4 14-2-15,-6 14 1 16,-5 12 3-16,-2 9 1 15,-1 13 1-15,-3 6 0 16,0 10-3-16,-4 6 2 16,-3 9-1-16,-4 7 0 15,0 5 2-15,0 8 2 16,0 5-1-16,-3 0-1 0,-4 7 1 16,-10-4-1-1,-11-2 0-15,-7-4 0 16,0 0 0-16,-4-6 0 0,0-3-3 15,-10 0 2-15,-14 0 1 16,3-7 2-16,0-6-1 16,-10 1 2-16,-15-4-2 15,5-3 2-15,-8-3-4 16,-18-4 0-16,-3 1 1 16,0-3 0-16,-22 2 0 15,4 1 2-15,-10-3-1 16,-7-1-1-16,3 7 1 15,-18-6-1-15,15-1 0 0,-4 1 0 16,3-4-3-16,15-2 2 16,-18-1 3-16,14 0 1 15,0 1-4-15,-21 2 1 16,18 4 0-16,-11 2 0 16,-4-2 0-16,4 9 0 15,-14 0 0-15,11 0 2 16,-8 0-1-16,8 0-1 15,3-9 1-15,-11 6-1 16,18-7-3-16,-7-2 2 16,-3-7 1-16,17 3 0 15,-14-3 0-15,14 0 0 0,0-2 0 16,-10-1 2-16,13 3-3 16,-6-3 0-16,-4 3-1 15,18-3 0-15,-7 3 4 16,-1-3 1-16,15 0-1 15,-4 0-2-15,-7-3 1 16,15 0-1-16,-4-3-3 16,-8 3 2-16,12-6 1 15,-5-1 2-15,-9 1-1 16,13 0-1-16,-7 2 1 16,-14 4-1-16,18 6 0 15,-14 1 0-15,-4 8 0 16,11 1 0-16,-15 6 0 15,8-1 0-15,-1 1 0 16,-9 0 0-16,13 3 0 0,3-3 0 16,-9 3 0-16,13 6 0 15,0-3-3-15,-14 4 2 16,11 12 1-16,0 6 0 16,-15 3 0-16,15 3 2 15,-7 1-1-15,-4-4-1 16,18 3 1-16,-15-6-1 15,4-6 0-15,15 0 0 16,-4-7 0-16,-4 4 0 16,11-6-3-16,-1-1 2 15,-13 3 1-15,10 1 0 16,-3 0 0-16,-11-1 0 0,11 4 0 16,-4-4 2-1,-10 1-1-15,17-4-1 16,1 1 1-16,-12-1-1 0,15-3-3 15,14-3 2-15,-10 1 1 16,-1 2 0-16,14 0 0 16,1 0 0-16,-11 1 0 15,7 2 2-15,14-3-3 16,-7 1 0-16,-4-1 1 16,8 3 2-16,10-2-1 15,7-4-1-15,-7 0-2 16,0-3 1-16,15 0 1 15,9 0 0-15,1-6 0 16,-4-1 2-16,-3 4-1 0,3 0-1 16,15 6-2-16,3 0 1 15,3 4 1-15,-3 5 0 16,-3 1 0-16,2 5 0 16,8 1 0-1,0 0 2-15,11-3-1 0,7 3-1 16,3-4-2-16,7-5-1 15,-7 5 2-15,7-5 2 16,7-7 0-16,-3 6 2 16,3-2-4-16,1-1 0 15,2 0 1-15,-6 0 2 16,3 4-3-16,4-1-2 16,4 1 2-16,-1 2 2 15,0 1 0-15,4-4-1 0,3-3 1 16,4-2-1-16,0 2-3 15,7-6 2-15,-4-6-1 16,-3 6 0-16,7-4-27 16,0-2-13-16,-3 6-62 15,-4 10-28-15,-11-4-50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1:52.7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2491 4811 208 0,'-18'9'79'0,"11"-6"-61"0,-4-3 15 0,4 0 1 0,0 0-4 15,0 0 2 1,0 0-5-16,4 4 1 0,-1-1-16 15,-3 0 4-15,7-3 4 0,0 0-7 16,0-3 0-16,4-4 2 16,6-15 2-16,4-6 0 15,22-12-1-15,13-8 0 16,0 1 3-16,15-9-9 16,3-4-1-16,28-12-3 15,18-3-1-15,0 6-1 16,24 3 0-16,5 13 0 15,9 9 2-15,12 10-1 0,-1 21 0 16,-14 13-1-16,4 13 2 16,-15 24-1-16,-17 16 0 15,-21 1 3-15,-18 8 3 16,-21 1 0-16,-7 19 3 16,-11-1-7-16,-10-6-2 15,-4-9-3-15,-7-12 1 16,4-10-2-16,-11-13 2 15,0-9-4-15,-3-6 0 16,-4-13-43-16,-3-6-18 16,-1-13-46-16,1 0-20 15,3-9-33 1</inkml:trace>
  <inkml:trace contextRef="#ctx0" brushRef="#br0" timeOffset="677.418">2441 4664 240 0,'4'-26'90'0,"-4"11"-70"0,-4-1 13 0,1 10 1 16,3 0-7-16,0-1-1 15,0 1-6-15,3 0 0 16,4-4-11-16,11-2 1 0,3-4 3 16,18-3 4-16,3-6 4 15,15-9-5-15,10-20-1 16,28-15-5-16,14 0 1 16,8 0-4-16,27-3 1 15,8 0-5-15,24-3-2 0,15 3-3 0,17 6 1 16,7 13 5-1,8 12 5-15,2 22 1 16,5 13 4-16,-5 22-5 16,-9 15-3-16,2 10 1 15,-17 3 0-15,4 3-1 16,-11 6-1-16,-11 10-1 16,8 6 0-16,-18 6 2 15,-18-3 3-15,-10-6-2 16,-15-7-2-16,-20-2 0 15,-26 2-1-15,-24-2-2 16,-21-1-2-16,-18-6-4 16,-14-6 0-16,-7-6-18 0,-7-7-8 15,0-9-6 1,0-3-1-16,0 0-11 16,7-13-2-16,0-6-8 0,4-3-4 15,3-10-70 1</inkml:trace>
  <inkml:trace contextRef="#ctx0" brushRef="#br0" timeOffset="1562.203">11081 5303 272 0,'-18'-9'101'0,"15"9"-78"0,-1 0 17 0,4 0 3 16,0 0-3-16,4 0 0 15,3 6 1-15,7-3 1 16,3 7-23-16,12-4 9 0,6 0 3 15,4 0-5-15,3-2-3 16,7-1-11-16,8 3-3 16,10-3-5-16,7 0-3 15,-3-3 0-15,-4 0 1 16,-7 0-1-16,-11 3-1 16,-10 0-43-16,-8 1-21 15,-6 2-21-15,-11-3-8 16,-7 6-73-1</inkml:trace>
  <inkml:trace contextRef="#ctx0" brushRef="#br0" timeOffset="1802.408">11176 5617 292 0,'-11'25'110'0,"18"-16"-86"0,18 1 24 16,-11-4 7-16,11-3-5 15,7-3 0-15,7 0-19 16,-1 0-6-16,12 0-15 16,6 0-6-16,8 0-1 0,3 0-2 0,0 0 2 15,-4 0-15-15,-3 0-5 16,4-9-42-16,6-4-19 16,4-3-50-1,0 4-63-15,4-1 62 16</inkml:trace>
  <inkml:trace contextRef="#ctx0" brushRef="#br0" timeOffset="2432.726">13561 4986 220 0,'14'-25'85'0,"-11"16"-66"0,8-4 14 0,-7 10 4 15,-1 0 1-15,1-3 2 16,-1 6 2-16,-3 0 1 16,-3 9-23-16,-1-2 6 0,-7 11 4 15,-6 11-7-15,-4 11-1 16,-8 17-11-16,1 6-4 16,-4 9-4-16,1 0 0 15,-5 9-2-15,-2 13 2 16,-1 0-4-16,0-6-2 15,-3-3 2-15,3-7 2 16,0 4-2-16,4-4 0 0,7-9 1 16,-1-9 2-1,8-10-3-15,4-12 0 16,2-4-10-16,5-12-3 0,3-6-31 16,3-10-10-16,4-9-16 15,4-10-4-15,3-6-63 16</inkml:trace>
  <inkml:trace contextRef="#ctx0" brushRef="#br0" timeOffset="2794.864">13070 4952 340 0,'-3'-9'129'0,"3"5"-100"0,7 1 15 0,-4 3 1 16,5 3-12-16,2 7 0 15,4 2-7-15,4 10-2 16,3 10-13-16,0 24-2 0,0 10 1 16,4 6 0-16,0 3 4 15,-1 23-7-15,5 5-4 16,-1-6 0-16,4-9 0 15,3 3-1-15,0-10-2 16,4-2 1-16,0-7-1 0,-4-9 0 16,-3-7 2-1,-7-12-21-15,-4-9-9 0,-7-10-19 16,-4-7-9-16,-3-5-9 16,1-10-5-16,-5-6-82 15</inkml:trace>
  <inkml:trace contextRef="#ctx0" brushRef="#br0" timeOffset="3378.095">13762 4253 288 0,'0'-10'110'0,"0"7"-86"0,0 0 11 0,0 3 1 15,0 0-2-15,3 0 4 16,1-3-4-16,3 0 2 15,4-7-20-15,3-2 2 0,10-7 2 16,12-3 0-16,2 0 3 16,8 10-9-16,0-4-1 15,-3 13 2-15,-5-3 0 16,-6 12 3-16,-7 6 1 0,-11 7-6 16,-7 22 0-16,-11 0-8 15,-6 3-1-15,-8-1-4 16,-3 1-1-16,0 0 1 15,0 0 2-15,0 3-3 16,3 0 0-16,7 0 1 16,8-6 0-16,3 6 0 15,7-9 2-15,3-4-1 16,5-9 2-16,6 0 0 16,3-6 3-16,5-6-1 15,6-4 0-15,0 1-6 0,4-10 1 16,3-7 0-16,4 1 2 15,-4 0-25-15,1-1-10 16,-8 1-38-16,-7 3-17 16,-3 0-25-1,-4 3-7-15,-7-10-32 16</inkml:trace>
  <inkml:trace contextRef="#ctx0" brushRef="#br0" timeOffset="4100.02">14531 5563 280 0,'-25'0'104'16,"18"7"-81"-16,0-4 12 0,7-3-2 15,4 0 4-15,3 0 7 0,7 0-2 16,11 0-1-16,6 0-22 15,5-3 2-15,6-4 0 0,7-2-7 16,15 0-3-16,10-1-6 16,7 7-2-16,0-3-1 15,-3 6 1-15,10-3-2 16,-3 0 2-16,-8 3-2 16,-6 0-1-16,-15 0 1 15,-10 0-1-15,-7 0-14 16,-11 0-3-16,-7 0-22 15,-7 3-8-15,-7-3-17 0,-3 3-5 16,-8 3-84 0</inkml:trace>
  <inkml:trace contextRef="#ctx0" brushRef="#br0" timeOffset="4475.784">14979 5140 340 0,'7'-38'126'0,"-7"32"-98"0,4-3 19 15,-1 9 0-15,4 3-10 16,0 6-2-16,4 10-11 15,3 13-4-15,0 15-12 16,0 3-3-16,0 3 1 0,-3 10-3 16,-1 18-2-16,-3 10 0 15,-3-3 1-15,-1-3-1 16,-3-7-1-16,4 10 1 16,0-4-1-16,-1-8 0 15,1-14 2-15,-1-11-25 16,4-17-12-16,0-6-18 0,4-6-7 15,-1-12-9-15,1-13-5 16,0-10-61 0</inkml:trace>
  <inkml:trace contextRef="#ctx0" brushRef="#br0" timeOffset="5165.085">15956 5002 244 0,'14'-25'93'0,"-10"16"-72"0,3-7 18 0,-7 10 5 0,3-1-8 16,1 1 2-16,-4-3-7 16,0 2-1-16,0 7-17 15,-7 10-3-15,-7 2-3 0,-4 4 5 16,0 3 3-16,-3 3-6 16,0 3-3-16,0-3-3 15,3 9-3-15,4-6 1 16,4-3-1-16,3-3-3 15,3-3 2-15,4-4 1 0,4-2 0 16,3-10 0-16,3 0 2 16,8 0-1-1,7 0-1-15,3-10 3 0,7 7 0 16,0-3 1-16,4 6 2 16,0 6-3-16,-4 4 0 15,0 8 3-15,4 4 1 16,0 7-1-16,0-1 1 15,3 3 0-15,-3 1 1 16,3-1 2-16,-3 0 1 16,-4 1-3-16,-3 5-3 15,-4 1 2-15,-3 3 2 16,-7-1 0-16,-4 1 2 16,-11 0 0-16,-6 0 3 0,-11-7-7 15,-7 1-4-15,-15-7-2 16,-6 0-1-16,-4-3 0 15,-7-3 2-15,0-6-1 16,-7-4-1-16,-7-2-15 16,0-7-7-16,4 3-18 15,6-12-7-15,8 6-6 16,10-6-2-16,11-1-17 16,7 1-4-16,10-3-65 15</inkml:trace>
  <inkml:trace contextRef="#ctx0" brushRef="#br0" timeOffset="5512.268">16006 4811 324 0,'-11'-10'121'0,"11"10"-95"0,3 0 11 0,1 7 0 15,7-4-3-15,6 0 4 0,4 0-10 16,8 0-4-16,2 0-14 16,8 1-2-16,18-1 2 15,13-3-6-15,11-3 0 0,-3-1-4 16,3 1-1-16,11 0 1 15,7 3 2-15,-8 3-1 16,-3 0 2-16,-6 4-26 16,-5-1-10-16,1 0-45 15,-4 4-20-15,-7-4-58 16</inkml:trace>
  <inkml:trace contextRef="#ctx0" brushRef="#br0" timeOffset="5976.906">17597 5175 260 0,'3'-7'99'0,"-3"4"-77"0,4-3 18 0,-4 6 2 0,0 0 2 16,0 0 3-16,0 0-19 15,-4 9-6-15,-3 1-14 16,-4 15 4-16,-6 6 3 0,-8 4-5 15,-3 5-3-15,-7 4-4 16,-4 3 0-16,0 16-2 16,0 0-1-16,4 6 1 15,3-7 1-15,4-2-3 16,0-10 0-16,3-12 1 16,4 3 0-16,7-10 0 15,0-6 0-15,3-6-18 16,0-3-8-16,4-7-17 15,0-6-8-15,4-3-22 0,-1-3-6 16</inkml:trace>
  <inkml:trace contextRef="#ctx0" brushRef="#br0" timeOffset="6274.249">17050 5262 280 0,'3'-40'104'0,"1"27"-81"0,-1 1 25 0,1 12 4 15,-1 3-10-15,4 6 1 16,4 10-16-16,0 9-5 0,3 7-12 16,0 5-2-16,0 14-1 15,0 8 1-15,0 17 2 0,0 5-5 16,4-5-3-16,0-4-1 15,-1 0-1-15,4 4-3 16,4-1 2-16,-4-3-19 16,0-9-7-16,1-6-28 15,-5-7-12-15,-3-6-67 16,-3 0-54 0,-4-3 72-16</inkml:trace>
  <inkml:trace contextRef="#ctx0" brushRef="#br0" timeOffset="7179.201">11098 12725 244 0,'-14'-16'93'0,"11"10"-72"0,-1 0 11 16,1 3 3-16,3 3-6 15,0-4 1-15,0 4 2 16,3 4 5-16,1-1-20 16,3 0 2-16,7 3-1 0,7 0 1 15,7 1 3-15,8-1-6 16,6 0-1-16,7 0-5 15,8-2 1-15,10-4-6 16,7 0-1-16,0 0-4 16,-3 3-1-16,-8 0 1 15,-7 0 2-15,-6 3-1 16,-8-6 2-16,-7 10-33 16,-6-10-12-16,-8 0-34 0,-7 0-13 15,0 9-64 1</inkml:trace>
  <inkml:trace contextRef="#ctx0" brushRef="#br0" timeOffset="7406.47">11419 13211 276 0,'0'16'104'0,"11"-20"-81"0,10 1 20 0,-10 0 3 0,13-3-18 16,15-4-5-16,11 1-14 16,3-3-6-16,-1 2-2 15,1 1-8-15,-3-1-3 0,-8 1-65 16,4-1-30-16,-4-5-21 16</inkml:trace>
  <inkml:trace contextRef="#ctx0" brushRef="#br0" timeOffset="8379.37">1863 11925 244 0,'0'-31'90'0,"0"15"-70"0,3 7 8 0,-3 6-2 0,4-4-8 15,-1 4 0-15,1-3-6 16,6 3 0-16,1-3-7 16,7-4 4-16,3-2 3 0,18-7 5 15,13-6 2 1,5-7-2-16,13-5 0 0,8-13-1 16,21 0 0-16,7 6-6 15,7 3-4-15,7 9-1 16,7 17-1-16,-4 15-2 15,-3 19 1-15,3 12-2 16,1 3 2-16,-11 4-2 16,-11 3 2-16,0 9-2 15,-3 6-1-15,0 20 3 16,-11-7 0-16,-17 0-4 16,-8-3-1-16,-13-1 1 0,-8 1 2 15,-3 0 2-15,-15-13 1 16,-2-2-5-16,-5-14 1 15,1-9 0-15,-4-9 2 16,0-6-8-16,-7-13-1 16,0-13-49-16,-3-6-23 15,3-3-78 1</inkml:trace>
  <inkml:trace contextRef="#ctx0" brushRef="#br0" timeOffset="8996.101">2184 12010 212 0,'-18'-25'79'0,"15"3"-61"0,3-19 6 15,0 22 0-15,7-6-6 0,0-3 1 16,7 3-4-16,7-6 1 15,7-1-9-15,7-5 0 0,4-4 3 16,21-16-2-16,14-5 3 16,18-1-4-16,3 0-2 15,18 7 0-15,18-1-1 16,10 7-2-16,18 3-2 16,-1 10 3-16,29 12 0 15,-3 6 12-15,20 9 5 16,-3 7-10-16,11 9-6 15,7 4 4-15,7 6 2 16,3 5-5-16,0 5-1 16,4 8 0-16,-14 13 0 15,10 16 0-15,-31 6 0 0,6-3 6 16,-10-1 6-16,-24 1-8 16,-8 13-2-16,-7 2-4 15,-21-6 1-15,-17-6-2 16,-26-6-1-16,-13-6 3 15,-15-10 0-15,-6-3-21 16,-22-10-10-16,-3-6-30 16,-11-3-14-16,4 0-74 15</inkml:trace>
  <inkml:trace contextRef="#ctx0" brushRef="#br0" timeOffset="10614.68">13360 12458 148 0,'-4'-59'57'0,"4"31"-44"0,0-10 10 0,0 22 0 15,0-3 0-15,0-6 3 16,0 3 3-16,0 0 2 16,0 1-16-16,0 2 9 0,0 0 5 0,0 3 2 15,0 7 4 1,0 3-8-16,4 2-2 0,3 8 3 16,0 5 5-16,3 10-3 15,1 15 2-15,3 26-9 16,7 18-4-16,0 7-9 15,1 15-2-15,-1 22-4 16,-4-2-3-16,1-7 2 16,-4 6 0-16,-3 0-1 15,-1-9 1-15,1-23 0 16,-1-5 1-16,1-16-2 16,0-10-2-16,-1-12 1 15,-3-6-1-15,0-10 0 16,-3-6 2-16,-1-3-8 15,1-7-3-15,-1-6-37 16,1-6-15-16,3-6-33 16,0 3-11-16,-3-13-45 15</inkml:trace>
  <inkml:trace contextRef="#ctx0" brushRef="#br0" timeOffset="10946.639">14256 12703 280 0,'3'-9'104'0,"-3"9"-81"0,0 0 16 16,0 0 3-16,-3 9-16 15,-4 3-3-15,0 10-2 16,-4 13-1-16,-7 12-11 15,-3 6 3-15,-3 1 4 0,-5 2-6 16,1-3-1-16,-4 10-5 16,1 0-3-16,-1 15 0 15,4-12 1-15,3 0-1 16,4-10-1-16,3-6 1 16,4-9-1-16,3-13-16 15,4 1-4-15,4-14-34 16,3-5-15-16,3-4-83 15</inkml:trace>
  <inkml:trace contextRef="#ctx0" brushRef="#br0" timeOffset="11244.645">13882 12709 304 0,'-11'-19'115'0,"8"13"-89"0,3 0 16 0,0 6 2 16,3 3-11-16,4 3-2 15,4 7-11-15,3 9-2 16,7 12-11-16,4 23 2 0,3 5 2 16,7 4-4-16,1 6 1 0,-1 13-5 15,0 9 0-15,0-9 1 16,1-4 0-16,-5-12-5 15,1-9-1-15,0-10-30 16,0-12-12-16,-1-4-30 16,1-12-13-16,-4-6-60 15</inkml:trace>
  <inkml:trace contextRef="#ctx0" brushRef="#br0" timeOffset="12026.668">15318 12562 256 0,'-4'-32'96'0,"1"14"-75"0,-1-4 17 0,1 12 1 15,3 1-6-15,0-4 1 16,-4 4-8-16,4 3-4 16,4 18-1-16,3 10-1 15,3 6-5-15,4 10-1 16,4 9-4-16,3 13-1 16,0 15-3-16,0 3-1 0,4 1-3 15,-4-4 1 1,0 0-2-16,-3 7-1 0,-4 5 1 15,0-11 1-15,-3-4-1 16,-1-19-1-16,-2-6-2 16,-5-12 1-16,1-7-30 15,-1-12-14-15,-3-1-26 16,-3-12-10-16,-4-6-63 16</inkml:trace>
  <inkml:trace contextRef="#ctx0" brushRef="#br0" timeOffset="12250.452">15127 13092 260 0,'11'9'96'0,"3"-9"-75"0,14-3 25 0,-14 0 6 15,7 0-10-15,11-4 1 16,17-2-21-16,15-3-5 15,3-7-11-15,4 6-4 0,-4-3 1 16,3 4-4-16,1 3-2 16,-1-1-47-16,-3 4-19 15,-7 3-84 1</inkml:trace>
  <inkml:trace contextRef="#ctx0" brushRef="#br0" timeOffset="12851.964">16422 12631 276 0,'-25'-22'104'0,"18"6"-81"0,0-12 23 16,3 12 5-16,1-9-9 15,-1 3 0-15,1 0-15 0,-1 7-7 16,-3 2-11 0,-7 13-4-16,0 9-1 0,0 10 0 0,0 3 0 15,0 0-2-15,0 6-2 16,3-2-4-16,0-5 0 16,4-2 2-16,4-6 1 15,3 2 1-15,3-5 0 16,4-7 0-16,8 3 2 15,2-6-1-15,8-6-1 16,7 6-2-16,6-3-1 16,5-3 2-16,6 6 2 15,4 0 4-15,0 6 2 16,3-3-1-16,8 13-1 16,-1 3-3-16,1 6-2 15,-4 9 5-15,-7 7 4 16,-7 3 1-16,-11 0 4 0,-7 0 4 15,-10-1 3-15,-8-2-5 16,-6-6 1-16,-11 2-8 16,-11-2-3-16,-10-1-1 15,-7 4-1-15,-11 0-5 16,0-1-1-16,-3-5 1 16,-1 5 2-16,-10-9 0 15,-7-9-1-15,-3-9-15 16,-1-10-7-16,8-7-18 15,10-2-7-15,7-7-17 16,7 1-7-16,14-4-97 16</inkml:trace>
  <inkml:trace contextRef="#ctx0" brushRef="#br0" timeOffset="13196.968">16316 12233 272 0,'-18'-19'101'0,"15"16"-78"0,-1 3 13 0,4 0 18 15,4 9-16-15,3 4 0 16,3-1-1-16,8-2-21 15,14-1 13-15,10 0 5 0,11-9-3 16,7-9-1 0,14-10-10-16,14 3-5 0,8-5-6 15,-5-1-4-15,-2 3-2 16,-1 0-3-16,-7 6 1 16,-7 4-1-16,-14 0-36 15,-11 2-13-15,-6 4-37 16,-15 0-16-16,-11 0-66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2:14.4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10982 3776 260 0,'-4'10'96'0,"4"-7"-75"0,-3 0 21 16,3-3 3-16,0 0-3 15,0 0 1-15,0 0-8 16,0 0-2-16,-4 3-18 16,1 0 6-16,-1 0 3 0,4-3-1 15,0 0 0-15,0 0 1 16,0 0 0-16,-3 0-7 0,3-3-2 16,0-3-3-16,0-4 0 15,3-2-2-15,1-7-1 16,3 0-3-16,4 7 1 15,-1-13-4-15,8 3-2 16,3 0 2-16,4-3 0 16,3 6-1-16,4-3 1 15,3 0-2-15,4 0 2 16,-4 0-2-16,4-6-1 16,0 0 3-16,-1-4 2 15,8-2-4-15,11-10-1 16,6 0 2-16,4 0 3 15,0 0 0-15,0 10 0 16,4-4-6-16,6 4 1 16,5-4 2-16,2 7 1 0,-6-4-1 15,-4 1-2-15,11-1 1 16,6-9-1-16,5 0-3 16,-1 10 2-16,4-4 1 15,10 4 0-15,7 2 0 16,-3 4 0-16,4 0-3 15,17 3 2-15,3 0 3 16,4 6 1-16,22-6-4 16,-5 6 1-16,15 0 0 15,39-3 0-15,-18 7 0 16,14 2 0-16,-17 4 0 16,3 9 0-16,3 0-3 15,-17 0 2-15,14 9 1 0,-10 0 2 16,-12 7-1-16,8 3-1 15,-14 6 1-15,-7 0-1 16,3 13 0-16,-10 6 0 16,-18 12 0-16,7 10 0 15,0-6-3-15,-14 2 2 16,-10-8 1-16,6 5 2 16,8 4-3-16,-15 9 0 15,-14 3 1-15,-6-6 2 16,2-3-1-16,-2-10-1 15,-12 1 1-15,-6-1 1 16,-15 4-1-16,-10-1-1 16,-7-2 1-16,-7-7-1 15,-7 0 0-15,-1-9 2 16,-2-6-3-16,-5-4 0 0,-2-6 1 16,-1 0 2-16,0-6-1 15,-3-3 2-15,-4 2-4 16,-4-8 0-16,1 5 1 15,-4-5 2-15,0-1-1 16,-4 1-1-16,1-4 1 16,-4 0-1-16,0-3 0 15,0-3 0-15,0 0-5 16,0 0 1-16,0 0-29 16,0 0-13-16,0 0-42 0,0-3-17 15,0-3-99 1</inkml:trace>
  <inkml:trace contextRef="#ctx0" brushRef="#br0" timeOffset="1666.219">8040 7664 244 0,'3'-15'93'0,"1"11"-72"0,-4-5 14 0,0 9 2 0,0 0-4 16,0 0 1-16,-4 0-6 15,1 0 0-15,3 0-16 16,-4 0 4-16,1 13 4 0,-1 2 0 16,-10 7 0-16,4 6-4 15,-8 7-2-15,-3 9-6 16,-11 22 0-16,-7 21-5 16,-3 4 0-16,-4 7 1 15,0 11 2-15,4 10 6 16,3-9 2-16,0-3-3 0,0 6-1 15,1-4-9-15,6-11 0 16,-7-11-1-16,11-11 2 16,3-14-1-16,4-8-1 15,7-10 1-15,-4-7-1 16,4-12 0-16,3 3 2 16,4-9-3-16,4-6 0 15,-1-4-21-15,4-3-10 16,4-6-28-16,-1-3-12 15,4-6-48-15,1-4-19 16,-1-9 17 0</inkml:trace>
  <inkml:trace contextRef="#ctx0" brushRef="#br0" timeOffset="2132.769">7472 7874 276 0,'0'-25'104'0,"0"10"-81"0,0-4 14 15,0 12-1-15,0 1-2 16,0 0 2-16,0 3-8 15,0 3-5-15,0 0-13 0,3 6 5 0,1 7 4 16,3 5 1-16,4 11 3 16,6 8 0-16,1 23 1 15,3 6-2-15,7 3-2 16,4 3-4-16,10 19-2 16,-3 25-4-16,7-7-1 15,0 4-5-15,-4 16-3 16,-3-7 0-16,-4-15 1 15,-10-16-1-15,3-13-1 16,-3-9 1-16,-4-9 1 16,-3-13-3-16,-1-10 0 15,-3-9 1-15,-3-9 2 16,0-6-12-16,-4-7-3 16,0-9-43-16,0-3-15 15,0-7-32-15,3-3-14 0,1-9-40 16</inkml:trace>
  <inkml:trace contextRef="#ctx0" brushRef="#br0" timeOffset="2811.233">8251 7288 228 0,'-3'-13'85'0,"-1"7"-66"0,-3 3 16 0,4 3 6 16,-1 0 2-16,1-3 6 15,-1 3-6-15,1 0-2 16,3 0-23-16,-4 0 3 0,4 0 2 16,0 0 3-16,4 0 4 15,3-3-5-15,7-7-1 16,7 1-4-16,7-10-3 16,8-6-5-16,-1-3 0 0,4 3-5 15,-1-4 1 1,-2 11-3-16,-5-1 0 15,-2 13-1-15,-5 2 2 16,-6 14 3-16,-7 18 2 16,-8 10-3-16,-3 6-3 0,-7-1-2 15,-3 14-3-15,-8 3 1 16,-3 12 1-16,0 0-1 16,-4 3 2-16,0-9-2 15,0-3-1-15,4-7 3 16,4 7 0-16,3-10 3 15,10 0 1-15,8-6-1 16,10-12-1-16,10-7 1 0,5-9 1 16,9-13-3-16,12-6-3 15,13-6 2-15,8-4 0 16,-4 4-4-16,-4 3 1 16,-10 0 2-16,-10 3 3 15,-8 0-7-15,-7 0-3 16,-7 0-26-16,-3 0-12 15,-4-6-29-15,-3 2-12 16,-4-2-21-16,-4-3-10 16,-6 6-50-1</inkml:trace>
  <inkml:trace contextRef="#ctx0" brushRef="#br0" timeOffset="3560.376">5179 8580 320 0,'-4'0'121'0,"4"0"-95"0,0 3 16 0,0-3 1 0,4 6-6 15,-1 0 2-15,4 1-6 16,4-1 0-16,3 3-19 16,11-2 5-16,14-1 2 0,3-6 0 15,14 0 2-15,8-3-4 16,-4 0-2-16,3 0-7 15,11-1-2-15,4 1-2 16,0 0-1-16,-4 3-3 16,-7 3 1-16,-11 4-2 15,-6-1 2-15,-8 3-2 16,-7 4-1-16,-10-4 1 0,-4 10 1 16,-7-3-6-16,-7-4 1 15,-3 1-23-15,-1-4-8 16,-3-3-18-16,-3 1-6 15,-4-4-14 1,0-3-8-16,-4 0-64 16,-10-3-54-16,-7 0 80 15</inkml:trace>
  <inkml:trace contextRef="#ctx0" brushRef="#br0" timeOffset="3829.488">5422 9175 296 0,'-10'19'110'0,"13"-12"-86"0,4-1 22 15,0-3 6-15,11 0-6 16,7-3 2-16,6-3-6 16,5 0-2-16,6-3-22 15,4-1-4-15,10 1 0 0,8-3-4 16,3 9 0-16,-4-4-9 15,-3-2 0-15,-3 6-1 16,-4 0 2-16,0-3-14 16,3-3-7-16,-7-4-45 15,8 1-19-15,-11-10-102 16</inkml:trace>
  <inkml:trace contextRef="#ctx0" brushRef="#br0" timeOffset="11097.636">11652 3936 232 0,'0'-6'88'0,"-3"6"-69"0,-1 0 8 0,1 0-1 0,-4 3-5 15,0 0-1-15,-4 3 1 16,4 1 1-16,0-4-12 16,0 0 5-16,3 0 5 0,4-3 0 15,0 0 0-15,0 0 5 16,4 0 4-16,-1-3-10 16,4 0-1-16,4-4-6 15,0 1-2-15,3 0-2 16,3-3 0-16,1-4 0 15,3-3 2-15,0-2-1 16,0-1 0-16,1-3-3 16,-1 0-1-16,3-3-1 15,1-4 2-15,0 1-3 16,3 0 0-16,4 0-1 0,3 0 1 16,7-4 0-16,4 7 3 15,0-3-1-15,4-3 2 16,-5-1-2-16,1-5 0 15,0-1-3-15,4-6-2 16,6-3 3-16,7 3 0 16,5 0-1-16,2 4 1 15,-6 2-2-15,-1-6 2 16,8 6-2-16,10-6-1 16,3-3 3-16,-2-3 0 15,-5 3-4-15,8-6-1 16,10 0 1-16,4 9 0 15,0 3 1-15,-1-3 2 16,15 3-1-16,11 1-1 0,-1-4 1 16,8-7-1-16,13-5 2 15,-2 9 3-15,6-6-7 16,10 6-3-16,-2 6 5 16,13-3 1-16,7 10-2 15,29-10 1-15,7 6 0 16,-15 0 2-16,15 7-3 15,-7-3 0-15,10-7 1 16,0 3 0-16,4 7 0 16,6 9 0-16,-6-3-3 15,7 6 2-15,-7 6 1 16,6 4 2-16,-20 9-1 0,10 0-1 16,-10 13-2-16,-11 5 1 15,7 1 1 1,-25 6 2-16,4 10-3 0,-3-7 0 15,-19 10 1-15,8-1 2 16,4 1-1-16,-12 3-1 16,-3 9 1-16,8 6-1 15,-15 13-3-15,-7 3 2 16,11-9 1-16,-11 3 2 16,-14 6-3-16,0 6 0 15,7 10 1-15,-14-9 2 16,-14-1-3-16,-15-3 0 0,-6-6 1 15,0 10 0-15,-8 2 0 16,-6-9 2-16,-8-3-1 16,-10-6-1-16,-10-13 3 15,-5-3 0-15,-6-9-1 16,-4-4 1-16,-6-2-2 16,-5-14-1-16,-3 1 1 15,0-3-1-15,-3-7 0 16,-4 1 2-16,0 5-1 15,-3-12-1-15,-1 4 1 16,1-4-1-16,-1 3-3 16,1-3 2-16,-4-3-12 15,3 0-5-15,-3 0-58 16,4 3-28-16</inkml:trace>
  <inkml:trace contextRef="#ctx0" brushRef="#br0" timeOffset="12237.159">9867 7928 316 0,'7'-22'121'0,"-7"12"-95"0,4 7 18 0,-4 3 2 16,0 0-10-16,0-6 2 0,0 6-16 16,0 9-3-16,3 1-11 15,1 8 4-15,3 17 1 0,0 9-2 16,0 12 1-16,4 4-5 16,-1-1 1-16,-3 7-5 15,0 10-2-15,0 2 0 16,0 0 1-16,0-12-3 15,1 3 0-15,-5-12 3 16,1-7 3-16,-1-13-7 16,4 1 0-16,-3-10-9 15,-1-6-3-15,-3-6-36 16,0-7-15-16,0-9-24 16,-7 0-10-16,-3-3-41 15</inkml:trace>
  <inkml:trace contextRef="#ctx0" brushRef="#br0" timeOffset="12491.881">9536 8611 264 0,'0'0'101'0,"3"3"-78"0,8-3 26 0,-8 0 7 15,8-3-4-15,10 0 4 16,11-3-14-16,10-1-3 15,11-2-22-15,3 0-1 0,1-1 0 16,6-2-10-16,15-1-6 0,10 1 2 16,-3 2 0-1,-4 1-3-15,-3-1 1 16,-1 1-35-16,1 3-17 16,-8 3-35-16,-6-1-13 15,-15 8-55-15</inkml:trace>
  <inkml:trace contextRef="#ctx0" brushRef="#br0" timeOffset="12655.568">10869 7780 316 0,'14'-31'118'0,"-14"15"-92"0,4 0 15 0,-4 13 2 16</inkml:trace>
  <inkml:trace contextRef="#ctx0" brushRef="#br0" timeOffset="13151.608">10883 7717 607 0,'-7'13'38'16,"-3"6"-19"-16,-5 3-12 0,1 3-4 16,-3 0-2-16,-1 0-1 15,0-3 1-15,4 6-1 16,4-6 0-16,3 3 0 15,0-6-3-15,7-3 2 16,3-10-1-16,1 3 0 16,3 1 2-16,3-10 0 15,4 6 0-15,4-6 0 16,3 0 0-16,4 0 0 0,0 0 0 16,3 0 0-16,7-6-3 15,11 6 2-15,3 6 3 16,8 3 1-16,-4 10-1 15,-4 6-2-15,-3 10 7 16,-4 3 3-16,1 2-3 16,-8 1-2-16,-3-3-2 15,-1 9-3-15,1 0 1 16,-4 3 1-16,-3 0 5 16,-4-3 4-16,-7 0 5 15,-7 0 2-15,-7-6-3 16,-7-3 1-16,-7-1-9 15,-3-2-4-15,-8-4 0 0,-3-3 0 16,-8-3-1-16,-9-6-2 16,-8-3 1-16,-7-4-1 15,3-5 0-15,4-7 0 16,0-4-16-16,0-2-4 16,1-3-21-16,2-1-7 15,4-2-9-15,11 2-5 16,7 1-39-16,7-7-15 15,7-12-10 1</inkml:trace>
  <inkml:trace contextRef="#ctx0" brushRef="#br0" timeOffset="13512.982">10922 7730 280 0,'-7'3'107'0,"3"7"-83"0,4-1 13 0,0 0-1 15,4 4 1-15,3-4 4 16,7 1-5-16,7-1-1 15,11-3-20-15,14-2 0 0,14-4 1 16,7-4-6-16,7-2-1 16,18-3-3-1,10-4-1-15,4-6-3 16,-4 1 1-16,8-1-4 0,2 0-2 16,-6 3-38-16,-11 1-17 15,-10 2-33-15,-7 4-13 16,-4 2-37-1</inkml:trace>
  <inkml:trace contextRef="#ctx0" brushRef="#br0" timeOffset="14023.514">12446 8185 236 0,'14'-38'90'0,"-7"19"-70"0,4-3 15 0,-8 13 0 16,1-4-3-16,-4 1 3 15,0 2 1-15,0 4-1 16,-4 3-18-16,-3 6-1 0,0 7 0 16,-3 8-2-16,-1 7 0 15,-3 4-6-15,-4 11 0 16,-3 1-3-16,-4 3 0 15,-6 6-6-15,-8 13 1 16,-3 9 0-16,-4-6 2 16,0 3-3-16,3-13 0 15,5 7 1-15,2-13 2 16,5-3-1-16,6-6 2 16,4-7-15-16,3-8-7 15,4-8-32-15,7-8-15 0,3-10-67 16,4 0-55-1,7-10 74-15</inkml:trace>
  <inkml:trace contextRef="#ctx0" brushRef="#br0" timeOffset="14308.008">12033 8012 324 0,'0'-12'123'0,"4"5"-95"0,3 7 16 0,-4 7 2 16,4 2-10-16,8 4 2 16,2 18-13-16,1 10-6 15,-1 3-10-15,1 9-2 0,0 0 0 16,-1 19-1-16,1 10-1 16,3 3-6-16,0-7 1 15,1-9 0-15,-1 6 0 16,0-9 0-16,0-10 2 15,0-9-28-15,0-12-9 16,1-16-54-16,6-4-22 16,3-8-44-1</inkml:trace>
  <inkml:trace contextRef="#ctx0" brushRef="#br0" timeOffset="15283.999">15427 5573 256 0,'-14'0'96'0,"10"0"-75"0,1 0 14 16,-1 6 1-16,4 0-4 16,0 7 1-16,0 6-5 15,0 6 0-15,0 3-16 16,4 13 4-16,3-7 2 0,3 4-2 15,5-7 1-15,6 7-1 16,7-1 3-16,7 1 0 0,4 6 1 16,3 3-5-16,8 0-1 15,13 0-8 1,15-3-2-16,3-9 0 16,0 2 0-16,7-6 0 0,15-2 0 15,2-10-2-15,1 6 1 16,-7-7 0-16,7-5 1 15,0-4-2-15,-7-2-2 16,-8-4 3-16,-10-3 0 16,1-3-1-16,-1-4 1 15,0-2-4-15,-4-4 0 16,-2-5 1-16,-8-7 2 16,-4-7-1-16,1-9 2 15,3-6-4-15,7 0 0 16,-7-3 1-16,0 0 0 0,-7-6 0 15,-7-7 2-15,-8 0-1 16,-6 0 2-16,-7 13-4 16,-7 3 0-1,-4 10 1-15,-7 12 2 0,-3 6-3 16,-4 3 0-16,-4 7-4 16,1 2 1-16,-4 4-7 15,0 3-3-15,0 0-25 16,0 3-13-16,0 4-19 15,0-1-8-15</inkml:trace>
  <inkml:trace contextRef="#ctx0" brushRef="#br0" timeOffset="16217.238">15363 5908 252 0,'8'10'96'0,"-8"-1"-75"0,3 4 8 0,-3-4-1 16,4 0-6-16,3 4 1 16,0 3-3-1,3 3-1-15,4 2-10 0,4 8 6 0,3 5 4 16,7 1-1-16,8 2-1 15,3-2-1-15,6-1 0 16,12-2-2-16,20-4-1 16,12-6-5-16,6 0 0 15,18-3-3-15,17-1 0 16,1-2-3-16,17-3-2 16,7 2 1-16,-7-2-1 15,18-1 2-15,0-2 1 16,0-1 1-16,17 1 2 15,-6-1 1-15,20 0 3 0,1 1-7 16,6-7-2-16,8 0 1 16,7-6 1-1,7 0-1-15,6-7-2 16,1 1 1-16,0-10-1 0,0-3 0 16,-14-9 2-16,6-7-1 15,-27-9-1-15,-1-12 3 16,-10-4 0-16,-17 6-1 15,-1-2-2-15,-3-1 1 16,-14-6-1-16,10-18 0 16,-17 2 0-16,-22 10-3 15,-21 9 2-15,-24 16 1 16,-22 10 2-16,-17 5 1 0,-14 7 3 16,-11 3-5-16,-7 7-3 15,-7 2 1-15,0 4 2 16,-4-1-2-16,1 1-2 15,-1 6-1-15,4 3 3 16,-7 0-24-16,0 3-9 16,4-3-24-16,-1 9-11 15,-3-2-45-15,0-1-19 16,0 3 17 0</inkml:trace>
  <inkml:trace contextRef="#ctx0" brushRef="#br0" timeOffset="18570.241">13808 7771 252 0,'3'-19'93'0,"-6"16"-72"0,3-3 18 15,0 6 5-15,-4 0-3 16,-3 0 2-16,0 0-10 16,7 0-3-16,-7 9-8 15,4 7-2-15,-1 2-5 0,0 8 1 16,4 8-5-16,0 13-1 15,0 16 0-15,0 3 4 16,0 3-8-16,0-4-1 16,0 1 3-16,0 6 3 15,0 4-4-15,4-4 1 16,0-10-3-16,-1 1 0 16,1-13-3-16,-1-9 1 15,-3 3-4-15,0-13 0 16,0-9 1-16,0-3 0 15,0 0-25-15,-3-6-10 16,-1-4-18-16,1-6-7 0,-5-3-14 16,1-6-3-16,-3-4-67 15</inkml:trace>
  <inkml:trace contextRef="#ctx0" brushRef="#br0" timeOffset="18857.084">13370 8341 272 0,'-7'0'101'0,"7"0"-78"0,4 0 15 16,-1 0 2-16,4 0 2 0,7 0 4 15,11-3-9 1,14 0-3-16,14 3-19 0,3 0-5 0,4 0 1 15,11 0-7-15,14 0-2 16,10 0-1-16,-4-3 1 16,-2 0-1-16,-1 0-1 15,0-3-50-15,-7 2-24 16,-14 4-97 0,-17-3-42-16,-12 0 108 15</inkml:trace>
  <inkml:trace contextRef="#ctx0" brushRef="#br0" timeOffset="19263.144">14623 7586 284 0,'3'-50'107'0,"1"34"-83"0,3-3 19 16,-4 10 3-16,1 6-7 15,-1 3 0-15,4 3-9 16,-3 6-2-16,3 19-15 16,-3 13 3-16,-1 6 2 0,1 13-8 15,-1-4-1-15,1 23-3 0,-1 5-1 16,1 10-3-1,3-6 1-15,0-3-4 0,0 3 0 16,0-1 1-16,0-2 2 16,0-13-1-1,0-3 2-15,-3-9-4 0,-1-10 0 16,1-6-1-16,-1-13-2 16,1-6-30-16,10-15-70 15,3-10 0 1,8-13-56-1</inkml:trace>
  <inkml:trace contextRef="#ctx0" brushRef="#br0" timeOffset="19638.378">15593 7946 236 0,'14'-9'90'0,"-11"6"-70"0,4-3 17 16,-7 6 2-16,0 0 1 15,0 0 3-15,0 0-10 16,-7 9-5-16,-3 4-16 15,-4 8 1-15,-4 11 1 0,-3 15-5 0,-4 0-3 16,-3 3-1-16,-4 0-1 16,1-3-2-16,2 10-2 15,1-1 1-15,0 1-1 16,0-4 0-16,6-6 0 16,1 0-7-16,0-9 0 15,3-7-37-15,4-6-13 16,0-6-101-1</inkml:trace>
  <inkml:trace contextRef="#ctx0" brushRef="#br0" timeOffset="19937.965">15085 7896 292 0,'-7'-22'110'0,"7"16"-86"0,7 6 13 16,-4 0 0-16,8 6-3 16,-1 4 5-16,5 8-13 15,-1 14-4-15,3 12-12 16,1 12 5-16,0 4 2 0,-1 2-9 16,-3 7-2-16,4 0-2 15,0 7 0-15,6-4-5 16,8-10 1-16,7-2-2 15,3-13 0-15,1-9-16 16,-1-1-8-16,-3-12-50 0,-4-6-23 16,0-12-55-1</inkml:trace>
  <inkml:trace contextRef="#ctx0" brushRef="#br0" timeOffset="20601.724">16612 7843 236 0,'0'-22'88'0,"4"13"-69"0,3-7 15 0,-7 10 1 16,3-4 2-16,1 1 2 15,-1 6-4-15,5 3-1 16,-1 9-19-16,0 10 9 0,-4 9 3 16,1 13-6-16,-1 15-1 15,1 16-8-15,-1 1-2 0,4-1-2 16,0 6 2-16,4 0-3 15,0 4-2 1,3-7-2-16,0-6-3 0,0-9-2 16,0-10 1-16,-3-12-17 15,-4-1-8-15,-4-12-48 16,1-9-20-16,-1-10-70 16</inkml:trace>
  <inkml:trace contextRef="#ctx0" brushRef="#br0" timeOffset="20838.522">16312 8210 296 0,'-21'6'110'0,"18"-3"-86"0,6 3 20 0,1 1 2 15,10-4-2-15,11 6 1 16,17-2-17-16,7-4-6 15,11 6-13-15,14-3-4 0,18-3-1 16,7 7-2-16,-4-4-2 16,-7 0-30-16,4-2-15 15,-4-1-46-15,-7-3-17 16,-10-7-31 0</inkml:trace>
  <inkml:trace contextRef="#ctx0" brushRef="#br0" timeOffset="21453.835">17699 7783 264 0,'7'-25'101'0,"-4"19"-78"0,1-3 20 16,-4 9 5-16,0 0-6 15,0 0 2-15,-4 6-11 0,-3-3-5 16,-3 6-16-16,-4 10-5 16,0-3-3-16,-4 3-5 0,0 0 1 15,-3-4 0-15,4 4 0 16,2 0 0-16,5 0 2 16,3-7-3-16,3-2-2 15,4-1 2-15,4-3 0 16,3-3 1-16,3-3 0 15,5 0 2-15,2 0 1 16,11-3 3-16,4-3 3 16,14 3-4-16,10-7-1 15,4 7-2-15,-3 3 1 16,-1 3 0-16,-3 7 1 16,0-1 2-16,0 7 1 15,-7 9 1-15,-4 9 0 16,-3 10-2-16,-7 0 1 0,-8-3-2 15,-6 6 0-15,-7-6-3 16,-4 6 1-16,-7-3 0 16,-11 0 3-16,-6 6 6 15,-8-3 4-15,-3-3-2 16,-4-3 0-16,-3-4-8 16,-4-5-4-16,-7-4-1 15,-7-9-1-15,-7-4-3 16,0-9 2-16,4-6-1 15,-1-6 0-15,4-13-29 16,0-6-14-16,0 3-13 16,1 0-4-16,9 0-6 15,8 1 0-15,7 2-80 16</inkml:trace>
  <inkml:trace contextRef="#ctx0" brushRef="#br0" timeOffset="21801.672">17688 7523 304 0,'-7'-6'112'0,"4"6"-87"0,3 0 11 16,0 0-2-16,3 6-2 16,4 0 6-16,7 1-8 15,15-1-3-15,16 0-15 16,15 0-3-16,7 1 1 0,22-7-6 16,20 0 0-16,4 3-2 15,-4-3-2-15,11 0-2 16,-3 0 1-16,-12 0-41 15,-16 0-17-15,-22 0-52 16,-18 0-19-16,-17 0 4 16</inkml:trace>
  <inkml:trace contextRef="#ctx0" brushRef="#br0" timeOffset="24695.978">9560 7103 228 0,'4'-50'85'0,"-4"28"-66"0,7-10 12 0,-4 20 1 15,1-4-4-15,3-3 1 16,0 1-3-16,-3 2-1 15,-1 7-14-15,1 2-2 0,-4 7 1 16,-4 10-2-16,-3 15 3 16,0 19 0-16,-4 21 1 15,1 14 0-15,-4 18 2 16,0 19-5-16,-1 16-1 16,1 12-4-16,0 16-3 15,0-6 0-15,0 9-1 16,3-3 2-16,-3-16 1 15,0-9 1-15,-7 3 0 16,-4-7-2-16,1-21 1 0,-1-10-2 16,-3-15 2-16,3-10-2 15,4-9-1-15,3-16 3 16,4 0 0-16,4-9-4 16,3-6 1-16,3-7 0 15,0-9 2-15,4-4 1 16,4-5 1-16,3-4 0 15,0-3 0-15,4-3-2 16,3 0 1-16,3 0-2 16,5-3-1-16,-1 0 1 15,3 0 1-15,5 0-3 16,-1 3 0-16,0-3 1 16,4-1 2-16,7-2-3 15,7-3 0-15,10-1 5 0,4 1 5 16,3-1-3-16,1 1-1 15,-1 6-2-15,8-3-3 16,7 3 1-16,10-4-1 16,-4 7 0-16,-2 0 0 15,9 0 0-15,8 0 2 16,3 0-1-16,-3 0-1 16,-4 0 1-16,8 0-1 15,3 0 0-15,-4 10 2 16,-7-4-3-16,0-3 0 15,11-3 3-15,0 0 1 16,-4 0 1-16,-6 0 0 16,2-3-2-16,5-3-2 15,-1 6 1-15,-7 0 1 0,-7 0-1 16,-3 0-1-16,3-3 1 16,4 3-1-16,-4 0-3 15,-3 3 2-15,-4-3 1 16,0 0 2-16,7-3-1 15,4 3-1-15,-4 0 1 16,-3 0-1-16,0 0 0 16,10 0 2-16,4 0-1 15,-4 3-1-15,-3 3 1 16,-1-3-1-16,8 3 0 16,7 4 0-16,-11 2 0 0,-7-2 0 15,-3-1 0-15,3 1 0 16,4-1 0-16,21 3 0 15,-14-2 0-15,-11-1 0 16,-3 1 0 0,-1-1 2-16,1 0-3 0,-4-2 0 15,-7-4 1-15,-7 6 2 16,-3-2-1-16,-11-4-1 16,-1-3 1-16,1 0-1 15,0 0 0-15,0 0 0 16,0 0 0-16,-4 0 0 15,-6 6-3-15,-4-3 2 16,-8 0 1-16,-2 0 0 16,-5 4 0-16,1-4 0 0,-4 3 2 15,0-3 1-15,0 3-4 16,-3-2-1-16,0-1 1 16,-1-3 0-16,-2 0 3 15,-1 0 1-15,-4 0-4 16,1 0 1-16,-4 0-2 15,0 0 0-15,-4 0 6 16,1 0 2-16,3-3-5 16,0-4-2-16,-3 1 0 15,3 0 0-15,-4-4 1 16,1 1 0-16,-1-7 2 16,1 7 1-16,-4-10-1 15,0 3 1-15,0-6-7 0,0-3 1 16,0 0 3-16,0-3 2 15,3 3 0-15,1 0-2 16,-1-3 1-16,4-4-1 16,4-8 0-16,0-14 2 15,3-15-6-15,3 0 1 16,1 0 3-16,0 0 4 16,-1-12-3-16,-3-16-1 15,0-7 2-15,1 16 1 16,-8 4-4-16,0-4-1 15,-4 0 1-15,1-3 0 16,-1 10 1-16,-3 5 0 16,0 4 0-16,4-3 0 15,-4-3 0-15,3-1 0 16,-3 7 0-16,0 9 0 0,0 10-3 16,-3 9 2-16,-4 7 1 15,0 2 2-15,0 4-1 16,0 3-1-16,0-1 1 15,-1 7 1-15,1-3-1 16,0 0-1-16,0 3 3 16,-3 0 0-16,-1 3-4 15,-3 1 1-15,-4 2 0 16,-3 3 0-16,-3 1 0 16,-5 3 0-16,1 2 0 15,-4 4 0-15,1 0 0 16,-1 0 2-16,0 0-3 0,-7 0 0 15,-7-1 1-15,-7 4 2 16,-10 0-1 0,-4 4-1-16,3-1 1 0,-3-3-1 15,-7 0 0-15,-14 0 2 16,-7 0-3-16,3 0 0 16,4-3 1-16,-11-4 2 15,-10-2-1-15,-1 6 2 16,8-4-4-16,-7-2 0 15,-15 0 1-15,4-1 2 16,8 1-1-16,-15 3 2 16,-15-1-4-16,15 1 0 0,0-3-1 15,-10-1 0-15,3 4 2 16,7-3 0-16,-4-4 0 16,-10 4 0-16,11 2 0 15,6-2 0-15,-13 0 0 16,-1 2 2-16,11 7-1 15,-4-9 2-15,-6 9-2 16,6 0-1-16,11 0-2 16,0 0 1-16,-7 0 1 15,7 0 0-15,15 6 0 16,6-6 0-16,0-6 0 16,-3 6 2-16,3 0-1 15,11 0-1-15,7-3 1 16,3-4-1-16,0 4-3 15,-3-3 2-15,0 0 1 0,7 3 2 16,4-1-1-16,6 1-1 16,-3 0 1-16,4 3 1 15,-1 0-3-15,1 0 0 16,3 0 1-16,7 0 0 16,7 0-3-16,7 0 0 15,7 0 2-15,8 0 2 16,6 0 0-16,4 0-1 15,3 3-2-15,11-3 1 16,0 0-41-16,4 7-19 16,3-4-27-16,7 0-10 15,11 0-57 1</inkml:trace>
  <inkml:trace contextRef="#ctx0" brushRef="#br0" timeOffset="25446.738">5539 11894 264 0,'-4'-16'101'0,"4"13"-78"0,0-3 11 0,4 6-1 16,-4 0-5-16,10 0 1 16,4 0-3-16,4 9-1 15,3-2-14-15,7-4 4 0,8 6 5 16,2-3-5-16,15 1 2 16,7-1-8-16,4 3-3 15,-1 1-1-15,-3-1-1 16,-3 1-5-16,-4-1-1 15,-4 0 3-15,-3 1 1 16,-11-7-38-16,0 6-15 16,-17-9-26-16,-7 7-9 15,-8-14-51 1</inkml:trace>
  <inkml:trace contextRef="#ctx0" brushRef="#br0" timeOffset="25777.243">5479 12421 296 0,'0'3'112'0,"7"3"-87"0,3-3 24 15,-6-3 4-15,3 3-11 0,11 1 1 16,-4 2-8-16,10 0-1 15,1 3-19-15,7 1-7 0,7 2-1 16,3 1-2-16,14 3 0 16,8-7-3-16,-1-6-2 15,1 3 1-15,-4-6 1 16,0-6-1-16,7 3-1 16,0-13 1-16,7 4 1 15,-14-7-54-15,-4 0-24 16,-6 0-81-1,-4 4-66-15,3 2 87 16</inkml:trace>
  <inkml:trace contextRef="#ctx0" brushRef="#br0" timeOffset="26337.559">8333 11784 264 0,'17'-50'101'0,"-6"34"-78"0,3-6 13 0,-11 16 0 16,1 0-2-16,0-4 5 15,-1 4-7-15,1 3-2 16,-4 3-16-16,0 0 2 0,-7 22 2 16,-8 9-6-16,-2 20 1 15,-8 18-6-15,-3 3 1 16,-4 3-7-16,-3 13-1 16,0 12 0-16,3 0 0 15,-3-2-3-15,-1 5 2 0,-3 4-1 16,1-1 0-16,-1-12 4 15,4-9 1-15,3-13-6 16,4-12 0-16,3-13-39 16,7-13-16-16,4-9-29 15,4-9-8-15,3-19-37 16</inkml:trace>
  <inkml:trace contextRef="#ctx0" brushRef="#br0" timeOffset="26677.206">7916 11659 288 0,'-14'-32'110'0,"4"23"-86"0,6 0 16 0,1 6 0 15,-1 3-13-15,4 0-1 16,0 3-2-16,4 6 2 15,6 10-14-15,4 9 4 0,7 16 4 16,1 19-7-16,2 12-2 16,5 6-4-16,-5 4-2 15,1 22-1-15,0 9 2 16,-1-10-5-16,1-2-3 16,3-7 1-16,-7 6 0 15,4-12 1-15,0-9 2 0,-4-19-3 16,-3-7-2-1,-4-12-36-15,0-10-14 16,-4-8-13-16,1-14-2 0,-4-2-78 16</inkml:trace>
  <inkml:trace contextRef="#ctx0" brushRef="#br0" timeOffset="27158.64">8523 11223 240 0,'-3'-19'90'0,"3"7"-70"0,3-7 21 0,-3 9 4 15,4-2-3-15,-1-4-1 16,4-3-9-16,0-3-3 15,4 0-16-15,7-3 1 0,6 3 2 16,8 4-2-16,7 2 0 16,7 13-2-16,-1 6 0 15,5 9-4-15,-11 7 0 16,-4 6 1-16,-3 7 5 16,-11 2-6-16,-3 4 0 15,-11 3-2-15,-11 9 1 0,-7 9-4 16,-10 7-2-16,-7 0 0 15,-4-6 1-15,1-4-1 16,2-6-1-16,8-3-2 16,7-3-1-16,14-9-1 15,14-7 3-15,7-6 0 16,11-7 3-16,3-2-1 16,8-7 2-16,3-6-2 15,10 0 2-15,8-3-48 16,6 0-20-16,-3 3-53 15,-3 6-23-15,-1 4 0 16</inkml:trace>
  <inkml:trace contextRef="#ctx0" brushRef="#br0" timeOffset="27622.097">9631 12148 292 0,'-7'0'110'0,"10"0"-86"0,11 0 22 16,-3 0 6-16,7 0-10 15,10 0-3-15,7 0-15 16,4 0-5-16,3 6-11 15,1-3-3-15,2 4-1 0,5-1-2 16,6 0-2-16,8 0 1 0,-1 4-1 16,-3-4 0-16,-3 0 0 15,-4 1 0-15,-7-4 0 16,-8 0-38-16,-2-3-14 16,-8 0-53-16,0 3-21 15,-3-3-2 1</inkml:trace>
  <inkml:trace contextRef="#ctx0" brushRef="#br0" timeOffset="28059.217">10156 11590 260 0,'-17'-25'99'0,"13"12"-77"0,1-2 15 15,-1 11 5-15,4 1-5 16,0 3 0-16,0 10-7 15,0 8-2-15,0 8-15 16,0 8 1-16,-3 10 0 0,-1 19-5 0,1 21-1 16,-1-5 0-16,1 8 2 15,3 4-5 1,0 10-3-16,0-4-1 0,3-6 1 16,1-6-1-16,-4-10-1 15,0-3 1-15,0 0 1 16,0-6-3-16,0-16 0 15,0-6-17-15,3-19-8 16,8-19-37-16,6-15-17 16,8-10-77-1</inkml:trace>
  <inkml:trace contextRef="#ctx0" brushRef="#br0" timeOffset="28809.138">11733 11533 284 0,'7'-75'107'0,"1"38"-83"0,2-11 6 0,-6 33-3 15,-1-4-9-15,1 0 0 16,-1-3 5-16,-3 3 3 16,-3 1-14-16,-4-1 4 0,-7 9 4 15,-4-2-2-15,-10 2-1 16,-8 4-9-16,-6 12-5 15,0 7 0-15,-4 6 0 16,-7 15 1-16,-7 23 0 16,-4 12-5-16,-6 3 1 15,3 9 0-15,7 20 0 16,7 5 0-16,4 1 0 16,6 9 0-16,8 9 2 15,10 1-3-15,8-10 0 16,10-3-1-16,10-7 0 15,11-9 2-15,11-9 0 0,14-16 0 16,14-18 0-16,10-17 2 16,1-15 1-16,-1-16 1 15,11-15 0-15,4-13 0 16,-1-12 2-16,-2 2-1 16,-8-8 0-16,-7-4-1 15,-11 3 0-15,-10-9 0 16,-8-4 0-16,-9 1-2 15,-12 0 1-15,-10 9-2 16,-17 3-1-16,-19 7 1 16,-17 9 1-16,-7 18-3 15,0 14 0-15,0 18-1 16,-3 19 0-16,-1-1 0 16,8 8-2-16,3-1 3 0,4 6 0 15,13 10-4-15,12 0 1 16,17-7-3-16,10-8 0 15,15-14-12-15,14-12-5 16,6-15-27-16,12-17-12 16,10-11-97-1</inkml:trace>
  <inkml:trace contextRef="#ctx0" brushRef="#br0" timeOffset="29216.856">12605 11894 312 0,'3'-35'118'0,"-3"35"-92"0,0 0 15 0,0 0 0 16,-3 10-14-1,-4 18-3-15,-7 10-3 0,-8 9-1 16,-2 3-11-16,-4 10 3 16,-4 15 2-16,-4 9-7 0,-2 4-4 15,-8-6-5-15,-4-1 1 16,1 1 1-1,0-1 2-15,3-2-1 0,7-10-1 16,7-13-8-16,8-15-3 16,6-4-29-16,7-15-14 15,4-9-27-15,7-16-10 16,7-13-39 0</inkml:trace>
  <inkml:trace contextRef="#ctx0" brushRef="#br0" timeOffset="29544.892">12252 11888 272 0,'-14'-19'101'0,"7"9"-78"0,0 1 20 16,3 6 5-16,1 0-13 15,3 0 0-15,3 6-7 16,1 3 0-16,3 22-16 15,3 10 2-15,1 9 2 0,0 3-2 16,-1 16 2-16,1 12-9 16,3 16-2-16,0-3-3 0,0 0 1 15,0-3-2 1,0 3 2-16,0-3-2 16,1-7-1-16,2-12 1 0,1-9 1 15,-1-10-8-15,1-12-3 16,0-10-31-16,3-9-11 15,0-10-14-15,0-9-2 16,0-9-81 0</inkml:trace>
  <inkml:trace contextRef="#ctx0" brushRef="#br0" timeOffset="30731.566">13758 11734 256 0,'-3'-16'96'0,"-1"10"-75"0,1-6 17 16,-1 8 1-16,4 1-1 15,-3-3 2-15,-1 3-7 16,4 0 0 0,0 15-10-16,0 10-4 0,0 16-5 15,0 21-1-15,0 14-5 16,0-1 0-16,0 3-5 15,0 3 0-15,0 13-1 16,0-9-2-16,0-1-2 0,0-9 1 16,0-12 1-16,0 0 0 15,0-10-11-15,-3-6-3 16,-1-7-35-16,-3-9-13 16,0-6-105-1</inkml:trace>
  <inkml:trace contextRef="#ctx0" brushRef="#br0" timeOffset="30972.333">13381 12208 252 0,'-21'-16'96'0,"14"13"-75"0,7 3 14 16,0 0 1-16,7-3-2 15,7-1 2-15,14-2-4 16,18 0-2-16,14-4-17 15,3-2-3-15,4-1-3 0,4 4-6 16,7 3-2-16,3 3 0 16,-7-4 0-16,-7 7-35 15,-7 0-15-15,-11 7-56 16,1-4-22-16,-5-6 19 16</inkml:trace>
  <inkml:trace contextRef="#ctx0" brushRef="#br0" timeOffset="31542.777">14584 11778 248 0,'10'-19'93'0,"-3"10"-72"0,4-7 18 0,-7 13 3 15,3-3-5-15,-4-1 3 16,1 1-7-16,-4 3-3 16,-4 6-16-16,-6 7-7 0,-8 2-2 15,-10 13-3-15,-4 6-2 16,-3 7 1-16,3 3-1 16,0 0 0-16,8-7 0 0,2-3 0 15,8-5 0-15,7-4 0 16,4-4 0-16,6-2-3 15,4-3 0 1,7-4 2-16,11 0 2 0,3-2 0 16,8-1 2-16,-1 0-4 15,4-3 0-15,-1 7 1 16,1-1 0-16,0 1 0 16,0 8 0-16,0 1 0 15,-1 3 2-15,1 3 1 16,-3 7 3-16,-1 5 6 15,-7 4 4-15,-3-3-2 16,-4 5 2-16,-7-2-7 16,-7-6-1-16,-10-4-4 0,-8-3-1 15,-7-3-1-15,-6-3-2 16,-5 0-2-16,-6-3 1 16,-4-6-4-16,-3-4-1 15,-7-3-17-15,-4-12-8 16,0-3-10-16,7-4-4 15,7-12-18-15,7-3-8 16,15-7-60 0</inkml:trace>
  <inkml:trace contextRef="#ctx0" brushRef="#br0" timeOffset="31919.531">14686 11662 276 0,'-17'3'104'0,"6"0"-81"0,4 0 14 15,3 0 1-15,4-3-5 16,0 10 1-16,4-4-2 0,-1-3 0 15,8 0-17-15,0 4 4 0,6-4 2 16,4 0-3-16,4 0 2 16,7 0-9-16,10-3-2 15,11 0-3-15,7 0-1 16,0 0-6-16,0 0-1 16,0-3 3-16,-11 0 1 15,-3 3-7 1,-11 0-2-16,-6 0-45 0,-8 0-20 15,-7 0-7-15,-3-3-3 16</inkml:trace>
  <inkml:trace contextRef="#ctx0" brushRef="#br0" timeOffset="35504.673">15152 10270 196 0,'-11'3'74'0,"1"0"-58"0,-1 3 12 16,4-3-1-16,-4 1-2 15,-6-1 0-15,-1 0-3 16,-3 0-2-16,0 0-10 15,-4 0 5-15,0 0 4 0,-3 4-1 16,0-4 1-16,-4 6-1 16,0-3-2-16,-3-2-4 15,-7 5 0-15,-8-3-3 16,-9-3 2-16,-5 1-4 16,1-1-2-16,-1 0 0 0,-3-3 1 15,-7 0 1-15,-11 0 3 16,-3 0-5-16,3 0-1 15,22 0 0-15,-39-3 2 16,-15 3-5-16,8 0-1 16,-1 0 0-16,-10 0 2 15,-7 3-1-15,4 0 2 16,-8 0-2-16,-10 3-1 16,11 4 1-16,-1-4-1 15,-10 0 0-15,4 1 0 16,13-4 0-16,1-6 2 15,-8-7-1-15,4 4 2 16,7-3-4-16,-3-4 0 16,-11 0 1-16,3 4 2 0,-28 0-1 15,-3-1-1-15,3 7 1 16,8-3-1-16,-12 6-3 16,1 0 2-16,10 0 1 15,-10 0 0-15,-4 0 0 16,18-3 0-16,-4-4 0 15,-3 1 2-15,18-3-1 16,-1-1-1-16,-3 1-2 16,7 0 1-16,10-1 1 15,-3 4 0-15,-3 3 0 0,6 0 2 16,15 3-1-16,3 0-1 16,4 0 1-16,3 0-1 15,7 3 0-15,15-3 0 16,13-3 0-16,8 3 2 15,10-4 1-15,11 1 1 16,-1 0-2-16,8 0-2 16,4 0 3-16,2-3 0 15,8 6-1-15,-10 0-2 16,9 0 1-16,5 0 1 16,-1 0-1-16,4 0-1 15,0 0 1-15,7 0-1 16,0 0-3-16,0 0 2 15,0 0 3-15,-3 12 1 0,-1-2-1 16,1 5 1-16,-4 4 0 16,0 6 1-16,-4 16 0 15,0 18 0-15,-6 17 0 16,3 2 0-16,-4 16-2 16,0 35 1-16,1 6-2 15,-4 21-1-15,-1 17-2 16,5-4 1-16,-1 26 3 15,0-11 1-15,1 5-4 16,6-1 1-16,-3-16 0 16,4 4 2-16,-1-13-1 15,4-19-1-15,3-15 1 16,1-7-1-16,-4-9 0 0,7-22 2 16,0-10-3-16,0-18 0 15,0-13 1-15,0-9 0 16,0-7 0-16,0 1 0 15,-4-10 0-15,4 0 2 16,0-6-3-16,0-7 0 16,-3 7 1-16,3-9 0 15,0-1 0-15,0 4 0 16,3-4-3-16,1-3 2 16,3 4 1-16,-4-4 0 15,1 3-3-15,-1 1 2 16,8-1 3-16,0 1 3 0,3-4-4 15,7 3-3-15,7 7-2 16,11-7 3-16,7 1 0 16,7-4 3-16,0 0-1 15,3-6-1-15,15 0 1 16,10-3 1-16,10 0-3 16,1 0 0-16,-4 0 1 15,15-4 2-15,10-2 3 16,-1 9 2-16,-2-3-8 15,13-3-1-15,11 6 2 16,-7-4 4-16,7-2-1 16,11 6 0-16,-4-3 1 15,4-3 0-15,14 6-5 16,-8 0 1-16,1-3 2 0,14 3 1 16,-4 3 1-16,0-3 2 15,15 0 1-15,-15 0 1 16,7 0-4-16,4 6-1 15,-11-6-1-15,11-6 1 16,0 6-2-16,-18 0-1 16,11-10 1-16,0 7 1 15,-14-6-1-15,13-1-1 16,1 1 1-16,-11 0 1 16,8-1-3-16,-4 7 0 15,-15 0 1-15,8 0 0 16,0 6-3-16,-11 3 2 0,-11 1 1 15,11-1 0-15,0 3 0 16,-17 1 2-16,3-1-1 16,10 0-1-16,-6 1 1 15,-11-1 1-15,7 1-3 16,3-1 0-16,-6 0 1 16,-15 7 2-16,8-3-1 15,-1-1-1-15,-7-2-2 16,-13-1 1-16,-15 4 1 15,-7-1 0-15,-7 1 0 16,-7 2 2-16,-4-5-1 16,-10-1-1-16,-3-6 1 15,-8 7-1-15,-10-7 0 16,-4-3 2-16,-4 0-1 16,-3-3-1-16,-6 0 1 0,-1-4 1 15,0-2-1-15,-4 6-1 16,1-7 1-16,-1 1-1 15,1-7 0-15,3-3 0 16,0-6 0-16,0-6 0 16,0-4-3-16,0-2 2 15,0-7 1-15,0-6 0 16,0-22 0-16,0-26 2 16,0-2-1-16,4-25-1 15,-1-26 1-15,1-6-1 16,3-28 0-16,0 13 0 0,0-7 0 15,1-9 0-15,-5 19 0 16,-3-4 0 0,0-5-3-16,-3 18 2 15,-1-10 1-15,1 4 0 0,-4 16 0 16,-4 21 0-16,-3 7 0 16,0 22 2-16,-3 12-3 15,-5 16 0-15,1 15 1 16,0 13 2-16,0 10-1 15,0 6-1-15,3 6-2 16,1 3 1-16,3 0 1 16,0 10 0-16,3-4 0 15,1 7 0-15,-1-4 0 16,1 7 0-16,-1-3 0 16,1 3 2-16,-4 3-3 0,-4 0 0 15,0 3-1-15,-3 3 0 16,-3-3 4-16,-1 7 1 15,0-1-4-15,-3 1 1 16,0-4 0-16,0-3 0 16,0 6 0-16,-1-2 0 15,1-4 0-15,0 0 0 16,0 0 0-16,-4-3 2 16,-3-3-1-16,0 0 2 15,-11 0-4-15,-7-4 0 16,-10 4 1-16,-8-3 2 15,1 6-1-15,-1 0-1 0,-6 0-2 16,-11 9 1-16,-11 1 3 16,0 6 1-16,11 2-1 15,3-2-2-15,8-7 1 16,10-2-1-16,10-10-11 16,15-10-3-16,18-9-66 15,13-3-29-15,8-6-87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2:59.5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12263 3597 320 0,'7'-12'121'0,"-4"9"-95"0,1 0 25 0,-4 3 4 16,0 0-9-16,3 0-2 16,-3 0-8-16,0 0 0 15,0 9-20-15,-3 0 4 0,-4 17 1 16,-4 5-11-16,-7 10-3 16,-3 6-5-16,-3 0-2 0,-1-3 1 15,-3 0-1 1,-1-4 0-16,5-2 2 0,3-4-3 15,3-2 0-15,4-7-1 16,3-6 0-16,4-4-16 16,0-5-5-16,4-4-49 15,3-6-18-15,0 0-101 16</inkml:trace>
  <inkml:trace contextRef="#ctx0" brushRef="#br0" timeOffset="212.79">12294 3071 356 0,'0'-7'132'0,"4"7"-103"0,-1 4-1 0,1-4-7 15,-1 3-15-15,4 0-3 16,4 0-22-16,3 3-10 15,0-3-95-15,-3 13-41 16,3 3 55-16,4 3 29 16</inkml:trace>
  <inkml:trace contextRef="#ctx0" brushRef="#br0" timeOffset="782.928">12488 4127 220 0,'-7'0'82'0,"4"0"-64"0,-4 10 2 16,3-4-4-16,1-3-11 16,-1 7-1-16,1 2 2 0,-1 4 1 15,1-7-3-15,-1 1 17 0,4-4 8 16,0-3 5-16,0-3 5 16,0 0 2-16,0-3 2 15,0-3-10-15,0-1-5 16,0-2-10-16,-4-4-3 15,1 4-3-15,-1-4 0 16,1-2 0-16,-1-4 0 16,4-3 2-16,4-3 4 15,3 0-1-15,4 0-1 16,6-3-4-16,11-1-2 16,4 1-4-16,3 0 1 15,8 6-4-15,-4 0 0 16,-4 9-1-16,-3 7-2 15,-4 6 3-15,0 6 2 0,-3 7-4 16,-4 0-1-16,-3 5-5 16,-4 1 1-16,0 0-40 15,-4 0-18-15,-3-4-23 16,0 1-11-16,-3-6-79 16,3 5-37-1,4-2 111-15</inkml:trace>
  <inkml:trace contextRef="#ctx0" brushRef="#br0" timeOffset="1400.462">13208 4196 256 0,'0'-28'96'0,"-4"16"-75"0,4-7 12 0,0 9 0 16,-3 1-1-16,-1 0 6 16,1 2-8-16,-4 1-1 15,0-3-16-15,-4 2 1 0,-3 4 2 16,-4 0-4-16,-3 3 1 0,0 0-6 15,0 3 1-15,0 3-5 16,0 1 0-16,3 2-1 16,4 1 1-16,0-1-4 15,7 0 0 1,3 7-4-16,4-3 1 16,0 2 4-16,11 7 2 0,6-3-3 15,5 3 1-15,-1-3 0 16,3 9 0-16,1-3 0 15,-4 0 0-15,0 0 2 16,-3-3 1-16,-4 6 16 16,-3-6 8-16,-8-3 3 15,-3-3 2-15,-7 0-9 16,-3-4-1-16,-8-3-11 0,-3 1-4 16,-7-7-7-16,-4 6 0 15,-3-2 0-15,3-4 0 16,0-3 0-16,4 0 2 15,0 0-6-15,3-10 1 16,4 1-12-16,3 6-3 16,8-7-13-16,6 4-5 15,8-3-14-15,3-1-4 16,7 1-24-16,7-4-10 16,11-2-59-1</inkml:trace>
  <inkml:trace contextRef="#ctx0" brushRef="#br0" timeOffset="1727.504">13797 3792 352 0,'7'-22'132'0,"-3"19"-103"0,-1-4 14 15,-3 7-1-15,0 10-11 16,0 2 2-16,-3 7-13 16,-4 6-2-16,-4 7-10 15,1 12 1-15,-8 3 2 0,-3 15-2 16,-8 17 0-16,-6-1-3 16,0 4 1-16,-4-7-6 15,0 6-1-15,1 4 0 0,6-7 0 16,4-9-3-16,6-18 0 15,5-7-23-15,3-13-7 16,3-12-28-16,4-10-11 16,7-18-101-1</inkml:trace>
  <inkml:trace contextRef="#ctx0" brushRef="#br0" timeOffset="1952.493">13388 4137 392 0,'7'9'148'0,"4"-3"-115"0,13 4 15 15,-10-4-2-15,15 4-20 16,9 8-2-16,8 1-14 16,4 3-6-16,-1 3-3 15,7 0-1-15,8 0 2 0,7-3-45 16,-4 0-18-16,-4-9-80 15,-6-4-32-15,-1-3 39 16</inkml:trace>
  <inkml:trace contextRef="#ctx0" brushRef="#br0" timeOffset="3380.222">16305 3525 220 0,'0'-6'85'0,"0"6"-66"0,0 0 14 16,0 0 2-16,-3 0-5 15,3 0 0-15,0 0-4 16,0 0-1-16,-7 0-14 16,0 6 0-16,-4 4 0 0,1 2 0 15,-1 7 1-15,0 3-6 16,1 6-2-16,-1 4 4 16,1 5 3-16,3-2 0 15,3 2 1-15,8-2 0 16,3-1 0-16,3-5 0 15,4 2 2-15,11-12-1 0,7 0 0 16,3-4 1-16,11-2 2 16,-4-7 4-16,1-6 4 15,-5-3-6-15,-2-3-3 16,-5-10-4-16,-2-3 0 16,-8-9-6-16,-4 0-1 15,-6-1-2-15,-4-5-2 16,-3-1 1-16,-1 7-1 15,-3 6-3-15,-3 4 0 16,-1 5-16-16,1 4-5 16,-1 2-19-16,4 4-8 15,0 3-21-15,0 3-9 16,4 4-87 0</inkml:trace>
  <inkml:trace contextRef="#ctx0" brushRef="#br0" timeOffset="10915.058">17152 3422 216 0,'4'-13'82'0,"-1"7"-64"0,1-6 15 0,-1 8 4 0,1-8-6 15,-1 2 2-15,4 1-8 16,0-4-1-16,0 1-13 15,0-1 4-15,1 4 3 0,-1-7 3 16,-4 7 2-16,1-1-1 16,-1 4 1-16,1 6 0 15,-4 10 3-15,-4 8-8 16,-3 11-3-16,-3 2-6 16,-1 13-4-16,-7 6-2 15,1 10-3-15,-5 2 1 16,-6 10-1-16,-3-6 0 15,-1-6 0-15,0 3 0 16,4-10 2-16,0-3-3 0,6-3 0 16,5-3-6-16,3-6 0 15,3-7-13-15,4-9-2 16,3-3-17-16,4-13-7 16,4-6-27-16,0-6-9 15,3-4-60 1</inkml:trace>
  <inkml:trace contextRef="#ctx0" brushRef="#br0" timeOffset="11160.058">16775 3616 264 0,'-4'0'101'0,"8"7"-78"0,6-4 22 16,-3 6 6-16,11-3-9 15,10 4 0-15,11 2-18 16,7 10-4-16,0-6-12 16,3 12-5-16,-3-6 0 0,0 6-4 15,-7 1 0-15,-4-4-34 16,-10 0-17-16,-4 3-108 16,-7-9-50-1,0 6 108-15</inkml:trace>
  <inkml:trace contextRef="#ctx0" brushRef="#br0" timeOffset="11830.915">17410 4127 252 0,'17'-18'93'0,"-10"14"-72"0,4-5 16 0,-8 9 4 0,1-6-4 16,-1-1 0-16,1 1-12 16,-4 0-2-16,-4 0-14 15,-3 3 1-15,-3 3 3 0,-8-7-7 16,-7 7-1-16,-3 0-3 16,0 7 1-16,0-4-4 15,7 3 0-15,-1 0-1 16,8 0 0-16,4 7 2 15,3-7 0-15,3 1 0 16,4 8 0-16,4-2 0 0,6-4 0 16,4 10-3-16,4 3 2 15,0-3 1-15,-1 3 0 16,1-7 2-16,-4 4 1 16,0 0-4-16,-3 0 1 15,-4-4 0-15,-4-2 2 16,1-4 16-16,-4 4 9 15,0-10-8-15,-7 3-3 16,-4-2-7-16,-3-1-4 16,-3 0-5-16,-5-3 0 15,1 6 0-15,0-6 2 16,0 0-1-16,0 0-1 16,3 0-4-16,0 0 0 15,8 0-22-15,3 0-11 16,7-6-13-16,7 6-7 0,7-6-31 15,11-4-11-15,10-2-21 16</inkml:trace>
  <inkml:trace contextRef="#ctx0" brushRef="#br0" timeOffset="12044.47">17688 4278 308 0,'4'-6'115'0,"-4"6"-89"0,0 6 8 0,0-3-4 16,-4 10-14-16,-3-1-2 16,0 7-8-16,-3 6-2 15,-1-6-2 1,-3 6-2-16,3-3 1 0,-3 3-19 0,4-6-5 16,-1 0-53-16,4-4-23 15,0 1-21 1</inkml:trace>
  <inkml:trace contextRef="#ctx0" brushRef="#br0" timeOffset="12238.719">17773 4118 276 0,'14'-72'104'0,"-14"47"-81"0,0 6 14 0,-3 10 1 0,-1 9-16 15,0-4-4-15,1 4-11 16,3 0-5-16,3 4-1 15,5 2-4-15,2-3 2 0,4 13-17 16,4-13-8-16,3 9-48 16,0 4-20-16,0 6-17 15</inkml:trace>
  <inkml:trace contextRef="#ctx0" brushRef="#br0" timeOffset="13063.257">18066 4394 244 0,'-7'3'90'0,"3"-3"-70"0,1 0 8 0,3 0 0 16,0 0-4-16,-7 0 3 15,0 0-4-15,-1 0-2 16,-2 0-11-16,-4 6 0 0,-4-3 3 16,-3 4-5-16,-4 2 0 15,-3 0-2-15,-4 4 1 16,4 3-4-16,0-1-2 15,3 4 0-15,4 0-1 16,7 0 0-16,3-3 0 16,4-4 0-16,11 1 2 15,3-7-1-15,10-3-1 16,5-3 1-16,6-3 1 16,0-3 1-16,4-4 3 15,0-2 6-15,-4-7 4 0,0 0 1 16,-3 0 1-16,-1-9-3 15,1-10 1-15,0-12-9 16,3-3-2-16,0-10-3 16,4 4 1-16,-4-7-4 15,-3 3 0-15,-4 7 1 16,-7 5 2-16,-7 17 10 16,-3 9 4-16,-8 12-7 15,-3 13-3-15,-3 13-6 16,-4 9-1-16,-1 3 1 15,1 13 0-15,0 15-3 16,-3 10 2-16,-1 12 3 16,0-6 1-16,1-7-4 15,3-2 1-15,-1-4-2 16,5-2 0-16,3-7 2 0,0-10 2 16,3-2-3-16,4-10 0 15,4-6 1-15,3 0 0 16,3-1 0-16,4-5 2 15,4-4-3-15,10-2 0 16,8-4 1-16,9-6 0 16,1-4 0-16,0-5 2 15,-3-1-1-15,-8-2-1 16,-7-4 3-16,-10 0 0 16,-8 3 1-16,-6 1 0 15,-11 2-5-15,-7 4 1 0,-4 6-2 16,-10 6 0-16,-4 6 2 15,0 13 2-15,0 9-3 16,4-2-2 0,7 8-1-16,3-2 0 0,8-4 3 15,6-3 0-15,8-3 1 16,6 1 2-16,12-11-3 16,6 1 0-16,7-7-10 15,0 1-5-15,4-1-45 16,-4-9-18-16,1-9-98 15</inkml:trace>
  <inkml:trace contextRef="#ctx0" brushRef="#br0" timeOffset="13844.104">19022 3789 304 0,'0'-19'112'0,"3"16"-87"0,1-13 15 0,-4 13 1 15,3-6-10-15,1-1-1 16,3-9-5-16,4 4-2 16,-1-7-12-16,4 0 2 0,7-3 1 15,8-4-3-15,6 8 1 16,7-1-7-16,4-4-1 15,0 8 0-15,-7 5 0 16,-4 7-2-16,-7 6 1 16,-3 6-2-16,-7 7 2 15,-8 5-2-15,-6 11 2 0,-8 11-2 16,-6 11-1-16,-1 2-2 16,-3-3 1-16,3 0 1 15,1-6 2-15,3-3-1 16,3-10-1-16,4 1-39 15,0-7-19-15,4-6-52 16,-1-1-23-16,1-2-6 16</inkml:trace>
  <inkml:trace contextRef="#ctx0" brushRef="#br0" timeOffset="14337.97">19837 3873 332 0,'7'-15'126'0,"-11"8"-98"0,-3-2 3 0,0 6-3 16,0 0-15-16,-7-4 0 15,-4 1-9-15,-3 0-3 16,0 3-1-16,0 3 0 0,0 0 2 15,-1 3-3-15,5 3 0 16,3 0 1-16,0 1 0 0,3-1 0 16,4 3 0-16,3 4-3 15,8 0 2-15,3 5 1 16,4-5 0-16,3 9-3 16,3-7 0-16,5 4 4 15,-1 0 1-15,3-3 0 16,-2 3 1-16,-1-7 7 15,-4 1 5-15,-3-1-3 16,-3-2-2-16,-7-1-1 16,-8-3-1-16,-3 1-4 15,-7 2-1-15,-4-6-1 16,-3 0 1-16,0 0-2 16,0-3-1-16,0 0-2 0,3-3-1 15,4 0-16-15,0 0-5 16,7 3-23-16,0-6-10 15,7 3-34-15,7-1-15 16,10 1-5 0</inkml:trace>
  <inkml:trace contextRef="#ctx0" brushRef="#br0" timeOffset="14540.259">20059 4018 228 0,'3'0'85'0,"-10"3"-66"0,4 6 14 0,-1-3 2 0,1 4-12 16,-1 6 0-16,-3 2-14 16,0 7-3-1,0 4-4-15,0 2-2 0,0 7 3 0,0-4-4 16,3-3-2-16,1-2-73 16,-1-7-34-16,1-7 5 15</inkml:trace>
  <inkml:trace contextRef="#ctx0" brushRef="#br0" timeOffset="14732.806">20108 3873 288 0,'-3'-53'110'0,"-4"41"-86"0,3-7-2 0,1 16-5 16,3 3-15-16,0 0-1 15,-4 9-3-15,4 4 0 16,0 2 2-16,4 1-27 0,3 3-9 16,3 0-83-1</inkml:trace>
  <inkml:trace contextRef="#ctx0" brushRef="#br0" timeOffset="15647.59">20415 4212 204 0,'0'6'77'0,"0"-6"-60"0,4-3 10 0,-4 3 4 0,3-3-8 15,1 0-1-15,-1-3-1 16,1-1-1-16,-1-2-11 16,1-4 3-16,-8 1 2 0,-3-4 1 15,-3 7 4-15,-4 6-2 16,-7-4-1-16,-8 14-4 15,-2 5 0-15,-1 7-7 16,0 12-1-16,4 1-2 16,3 2-2-16,4-6 1 15,3 1 1-15,8 2-1 16,3-12-1-16,7 6-2 16,7-13-1-16,7-2-5 15,7 2 0-15,4-5 13 0,6-7 8 16,5-4-6-16,-1-5-1 15,0-7 0-15,-3-12 3 16,0 0 0-16,0-16 2 16,-8 10-2-16,12-20 2 15,-1-8-6-15,-7 8-3 16,0-8-1-16,-7-4 1 16,-3 0 3-16,-7 9 4 15,-8 14 2-15,-3 5 3 16,-7 19-7-16,-3 10-2 15,-5 15-5-15,1 16-1 16,0 9 1-16,-3 10 0 16,-1 3 0-16,0 12 2 15,1 4-1-15,-1 18-1 16,0-2-2-16,1-1 1 0,3-12 1 16,-1-7 2-16,8-9-3 15,4-6 0-15,3-7-1 16,3-6 0-16,4-6 2 15,4-6 0-15,0-3 0 16,3-7 0-16,3 0 0 16,1-3 0-16,3-3-3 15,4 0 2-15,3 0 1 16,4 0 0-16,0 0 0 16,-1-3 2-16,1 0-1 15,-4 0-1-15,-3-3 3 0,-7-4 0 16,-4 1 1-16,-4-4 0 15,-3-2-2 1,-7 5-2-16,-3 1-2 0,-4-1 1 16,-7 7 1-16,-7 3 2 15,-8 7-1-15,1 2-1 16,-4 3-2-16,4 1 1 16,3 12 3-16,4 0 1 15,4 0-4-15,3 0-1 16,6 0 1-16,8 1 0 15,8-5 3-15,6-2 1 16,10-3-1-16,12-3-2 16,2-1-4-16,5-3-2 15,-4-2-33-15,-4-4-11 0,0 6-24 16,-3-9-6-16,3 0-69 16</inkml:trace>
  <inkml:trace contextRef="#ctx0" brushRef="#br0" timeOffset="16754.99">22483 3365 200 0,'17'-9'74'0,"-10"6"-58"0,11-7 12 0,-11 4 2 16,4 0-5-16,3-3 3 15,3-4-1-15,1 0 3 16,0-2-16-16,-1-1 7 0,1 0 3 15,-4-2-1-15,-3 8-2 16,-1-9-3-16,-10 4-1 16,-10 5-3-16,-5-2-1 15,-9 5-5-15,-5 4 0 16,-2 3-3-16,-1 7 0 16,-3 8-6-16,-4 1-1 15,-7 12 1-15,-3 7 2 16,-1 5 0-16,4 1-1 0,8-3 1 15,6-1-1-15,11 1-3 16,10-7 2-16,11-2 1 16,14-7 0-16,11 0 2 15,3-10 1-15,7-2-4 16,1-7 1-16,2-6 4 16,5-4 5-16,6-5-3 15,1-4 2-15,-1-3-1 16,-3-3 1-16,-7 0 4 15,-8-3 3-15,-2-6-2 0,-12 0 0 16,-3-4-3-16,-3 13 1 16,-8 3-4-16,-3 13 1 15,-7 6-5-15,-3 9 0 16,-4 16-3-16,0-3-1 16,-4 10 1-1,7 5 2-15,4 1-3 0,7 0-2 16,7 15 4-16,15-3 1 15,2 0-3-15,4-6 1 16,4-9-5-16,0-7 1 16,-4-9-47-16,0-10-20 15,1-9-70-15,6-6-30 16,-3-7 32-16</inkml:trace>
  <inkml:trace contextRef="#ctx0" brushRef="#br0" timeOffset="17280.841">23481 3281 316 0,'18'-32'118'0,"-11"20"-92"0,3-4 24 16,-6 16 5-16,-1-9-16 16,-3 6-5-16,-7 0-19 15,-7 3-10-15,-7 3-3 16,-4 0-2-16,-3 6 2 0,-7 1-3 0,-4 8 0 15,0 1 1-15,0 0 0 16,4 3 0 0,7-6 0-16,7 2-3 0,7-5 0 15,6 6 4-15,12-3 1 16,3-1 0-16,7 1-2 16,4 3-2-16,3-7-1 15,0 4 2-15,4 3 2 16,0-7 0-16,-1 10-1 15,1 0 1-15,-4 0 1 16,0 3 3-16,-3 0 2 16,-4 7 3-16,-7-4 4 15,-3-3-4-15,-4 3 2 16,-7-9-5-16,-4 0 1 16,-3-4-3-16,-4-2 2 0,-3 0-4 15,-4-10 0 1,-3 0-6-16,0-3 0 15,0 0 1-15,-1-3 1 0,1 0-4 16,4-10 1-16,2 0-20 16,5-2-7-16,3-1-13 15,3-3-5-15,4 7-11 16,10-1-2-16,5 1-44 16,6 2-54-1,7-2 47-15</inkml:trace>
  <inkml:trace contextRef="#ctx0" brushRef="#br0" timeOffset="17640.386">24144 3011 324 0,'28'-34'123'0,"-17"18"-95"0,0 0 16 0,-8 13 2 15,1 3-14-15,-1 0-1 16,1 0-14-16,-4 10-3 16,-7 8-8-16,-8 7-2 0,-2 7 0 15,-8 15-2-15,-7 22 1 16,-3 0-2-16,0 3 2 16,0 0 2-16,3 16 2 15,0 0-6-15,0-4-2 16,8-8 0-16,-1-11 2 0,4-8-2 15,3-13 0-15,4-7-1 16,3-8 0-16,1-8-29 16,3-5-12-16,3-3-13 15,4-10-6-15,0-6-83 16,0-10-44 0,0-9 91-16</inkml:trace>
  <inkml:trace contextRef="#ctx0" brushRef="#br0" timeOffset="17866.023">23671 3274 272 0,'-45'-6'104'0,"27"12"-81"0,-3 1 14 0,14-1 1 16,7 3 2-16,10 4 3 16,8 3-4-16,14 2 1 15,6-5-22-15,8 6 7 0,14 6 3 16,18-3-13-16,10 3-6 15,-7 0-1-15,-7 0 1 16,-7 0-22-16,-10 0-10 16,-8 0-55-16,-6 0-25 15,-5-6-70 1</inkml:trace>
  <inkml:trace contextRef="#ctx0" brushRef="#br0" timeOffset="20704.046">12464 8398 232 0,'-4'-10'88'0,"4"1"-69"0,0 0 19 0,0 9 6 16,0-3-1-16,4-4 4 16,-1 1 2-16,1 0 5 15,-1-1-30-15,4 1 13 0,0 3 7 16,0 0-9-16,0 3-2 16,1 0-6-16,-1 6-2 15,0 4-6-15,0 2-1 16,0 7-10-16,-4 9-3 15,1 13-1-15,-1 9 2 16,-3-3-3-16,0 3-2 16,0-6 0-16,0-3 1 15,0-3-1-15,-3-7 2 0,-1-3-2 16,1-3-1-16,-1-3 3 16,1-3 0-16,-1-3-1 15,1-4-2-15,-1-2-32 16,4-7-14-16,4-3-65 15,6 0-29-15,4-3-58 16</inkml:trace>
  <inkml:trace contextRef="#ctx0" brushRef="#br0" timeOffset="21707.608">21759 8423 304 0,'4'-19'115'0,"-4"19"-89"0,3-6 19 0,-3 6 4 15,0 0-9-15,0 0 1 16,0 0-3-16,0 0 0 15,0 9-20-15,0 1 9 0,-7 18 6 16,-3 22-6 0,-1 10-3-16,1-7-10 0,-1-3-4 15,0 3-5-15,1-9-2 16,3 3 1-16,0-6 0 16,3-3-5-16,-3-4-1 15,0-6-15-15,0-6-6 16,4-3-41-16,-1-6-16 15,-3-4-30-15,0-3-11 16,3-2-33 0</inkml:trace>
  <inkml:trace contextRef="#ctx0" brushRef="#br0" timeOffset="23976.641">10379 8367 208 0,'0'-4'79'16,"0"8"-61"-16,0-4 10 0,0 0 3 0,0 0-6 15,0 0 0-15,0 0-5 16,0 0-2-16,0 0-10 15,-4 0-1-15,4 0 0 0,-3 0 3 16,-4 0 4-16,3-4-2 16,1 1 1-16,-1 0-3 15,1-3-1-15,3 0 1 16,0-1 1-16,0-2-1 16,0 0 1-16,0-4-2 15,0 0 2-15,0 1-4 0,0-7-2 16,3 0 0-16,1 0-1 15,-1-6 0 1,1 0 2-16,-1-3-3 16,4 0 0-16,0 0-1 0,0-1 1 15,4 4 0-15,-4 0 3 16,4-3-1-16,-1 3 2 16,1-6-4-16,-1-1 0 15,4 4 1-15,1 0 2 16,-1-4-3-16,3-5 0 15,4-4-1-15,4 0 1 16,3-3 0-16,1 4 1 16,2 2-2-16,5 0 1 15,-1 1-2-15,4-1 2 16,-1 0-2-16,1-5 2 0,0-1-2 16,0-6-1-16,7-7 1 15,3 4 1-15,4 6-1 16,0 3 2-16,0 3-2 15,-4 0-1 1,1 4 1-16,6-4 1 0,4 0-1 16,7-9-1-16,11 0 1 15,3 0 1-15,0-4-1 16,18 1 2-16,14 0-2 16,3-1-1-16,8 1 1 15,20-13-1-15,1-3 0 16,21 0 2-16,7 4-3 0,3 2-2 15,18 0 6-15,-4 7 3 16,19-4-3-16,-15 4-2 16,14-4 0-16,-7 13 1 15,28-9-8-15,0 15-1 16,-27 9 4-16,-8 11 3 16,0 11 3-16,-22 7 1 15,12 3-2-15,-4 13 1 16,-7 2-2-16,17 4 2 15,-13 9 0-15,6 7 1 16,7-4-2-16,-10 0 1 16,25 4-2-16,-14-1-1 15,13 1 1-15,-6 6 1 16,6-1-1-16,8 14-1 0,-14 5-2 16,20 4 1-16,-13 0 10 15,17-4 3-15,-10-2-3 16,10-1-1-16,-10 13-4 15,-4 3-1-15,0 7-1 16,-25-4 1-16,1 0-2 16,-15 0 2-16,-24 16-2 15,-25 7 2-15,-14-8-2 16,-15-5 2-16,-13-10 4 16,-15-2 4-16,-10 5-6 15,-14-3-1-15,-7-6-2 16,-11-12 1-16,-7-1-2 0,-3-9 2 15,-4-9-2 1,0-4 2-16,0-6-2 16,-4 1-1-16,1-4 1 0,0-3-1 15,-4 0 0-15,-4 3 0 16,-3-3 2-16,0-4 1 16,-4 1-4-16,4-3-1 15,0-7-15-15,0 1-6 16,0-4-17-16,4 0-5 15,3-6-9-15,0 0-4 16,-8 0-17-16,1-3-7 16,0 6-71-1</inkml:trace>
  <inkml:trace contextRef="#ctx0" brushRef="#br0" timeOffset="25132.172">10231 6219 296 0,'-4'-28'112'0,"4"15"-87"0,0-6 20 0,0 13 1 16,-3-4-4-16,-1 1-1 0,4 0-3 15,-4-1-1-15,4 1-20 16,0 3 7-16,0-1 4 0,4 17 4 16,3 12-5-1,4 12-2-15,-1 7-10 0,4 9-2 16,4 7-5-1,0 11-3-15,3 17 0 16,-4-3-1-16,1-4-2 16,0-6-2-16,-1-9 3 15,1-4 2-15,-4-8 0 16,0-4 2-16,-3-10-4 16,-1-5 0-16,-3-7-3 15,0-6-1-15,1-4 1 16,-1-2 0-16,-4-4 0 0,1-6 2 15,-1-3-6-15,-3-6 1 16,0-3-32-16,0-4-14 16,0-3-30-16,0-2-11 15,0-4-18-15,0 3-8 16,-3-3-31 0</inkml:trace>
  <inkml:trace contextRef="#ctx0" brushRef="#br0" timeOffset="25567.095">10291 6027 300 0,'-11'-9'112'0,"7"6"-87"0,4 0 15 15,0 0 3-15,0 0-6 16,0 3 2-16,0 0-15 16,0 0-4-16,0 0-12 15,4 0 6-15,3 0 3 0,4 0 4 16,-1 0 2-16,4-4-1 0,7 1 1 16,4-6-4-16,7-4 0 15,3-6-4-15,8 1-1 16,6-1-6-16,4-6-3 15,-4 0 0-15,-6 3-1 16,-5-3-5-16,-6 6 1 16,-7 6 0-16,-4 1 2 15,-3 2-3-15,-1 1 0 16,-3 0-1-16,0 2 0 16,-3 4-33-16,-4 0-17 15,0 3-20-15,-3 6-8 16,-8 7-11-16,-3 6-4 15,-7-1-47 1</inkml:trace>
  <inkml:trace contextRef="#ctx0" brushRef="#br0" timeOffset="25990.916">10407 6413 276 0,'0'0'104'0,"0"3"-81"0,0-3 16 0,0 0 3 15,0 0-5-15,0 0 0 16,0 0-5-16,0 0-2 16,0 0-17-16,0 0-1 0,0 0 1 15,0 0-1-15,0 0 1 16,3 0 4-16,1 0 3 15,3-3 1-15,4 0-1 16,-1-3-2-16,8-4-1 16,0 1-3-16,6-1-1 15,4 1-3-15,1-3-1 16,-1-1-3-16,-3 4-1 16,-1-1-3-16,-6 4 1 15,-4-3-2-15,0 5-1 16,-3 1 1-16,-4 3-1 15,-4 0-9-15,1 0-4 0,-4 0-37 16,0 0-15-16,-4 0-18 16,1-3-6-16,3 3-86 15</inkml:trace>
  <inkml:trace contextRef="#ctx0" brushRef="#br0" timeOffset="32788.498">11127 8370 212 0,'3'0'82'0,"-3"0"-64"0,0 0 4 15,0 0-1-15,0 0-4 16,0 0-1-16,0 0-2 16,4 0 1-16,-1-3-8 15,1-1 2-15,-1 1 4 0,1 0-3 0,-1 0 2 16,4 0-3-16,0-3 0 16,0-1-1-16,1 1 0 15,2 0 0-15,1 0 0 16,3-4 2-16,3 1 1 15,1-4-3-15,0-3 0 16,3-2-3-16,4-1 0 16,-4 0-1-16,0-6 2 15,4-3-3-15,3-7 0 16,4 4 3-16,6-4 1 16,8 4 1-16,7 0 0 15,0-4-2-15,4-2-1 16,-1 2-3-16,0 1-2 15,8-7 3-15,6-3 0 16,5-6-1-16,-1 6 1 16,-4-3-4-16,4 0 0 15,7 3 1-15,11 0 2 0,3 0-1 16,1-3-1-16,2-6 3 16,15-7 0-16,4-3-1 15,-4 4-2-15,14-1 1 16,10 4-1-16,-3 3 0 15,11-1 0-15,10-5 0 16,-3-4 2-16,49-19-3 16,-11 14 0-16,-10 5 1 15,11 9 0-15,-8 4 0 16,1 6 0-16,10 1 0 16,-14 5 2-16,21-3-1 0,-11 10-1 15,15-7 1-15,-1 4-1 16,12-7 0-16,2 13 0 15,1-1-3-15,10 4 0 16,4 0 2-16,7 6 0 16,14 1 3-16,-3 2 1 15,17 0-1-15,-11 4-2 16,22 2-2-16,-7 1 1 16,-1 9 1-16,4-3 2 15,-14 6-1-15,15 3-1 16,-26 7 1-16,15 2-1 15,-22 14 2-15,18 5 1 16,-17 7 7-16,10 6 6 16,-25 0-6-16,14 0-3 15,-20 3-4-15,6 0-3 16,-10 10 3-16,-15 9 0 0,1 6-1 16,-25 0-2-16,-4-6-2 15,0 4 1-15,-17-1 1 16,-18 9 0-16,4 7 0 15,-7-7 2-15,-19 4 12 16,-13-10 6-16,4-2-8 16,-1 17-4-16,-7-2-1 15,-10-6 0-15,-14-4-3 16,-8-12-3-16,1 0 0 16,-11-7 1-16,-4 10-1 0,-6-12 2 15,-8-1-2-15,-10-9 2 16,-4-9-2-16,-7-7-1 15,-7-9 1 1,-3-3 1-16,-4-6 1 16,-4-7 1-16,1 3-2 0,-4-9-2 15,0 0 1-15,-7 0-1 16,0-3-27-16,0-3-11 16,0 3-56-16,-4-4-22 15,4-5-61 1</inkml:trace>
  <inkml:trace contextRef="#ctx0" brushRef="#br0" timeOffset="35612.629">19188 5150 184 0,'7'-10'68'0,"-7"7"-52"0,3-3 6 0,1 3-1 16,-1-1-2-16,1 1 3 16,-1-3-1-16,4 0-1 0,-3-1-10 15,3 1 2-15,-4 0 4 0,1 0 1 16,0-1 1-16,-1 4-3 16,-3 0 1-16,0 0-3 15,0 0 0-15,0 0-1 16,-3 0 2-16,-1-4-3 15,0 7-1-15,-3 0-2 16,0 0 2-16,0 0-3 16,-3 0-2-16,-1 7 0 15,-3-1 1-15,0 3-1 16,0 4 2-16,0 2-2 16,-4 7 2-16,0 4-4 15,1 2-2-15,-1 3 2 16,0 4 0-16,-3-4 1 15,4 7 0-15,-1-4 0 16,0 1 2-16,4-7 1 16,7 6 1-16,7 1 2 0,7-1 1 15,4-2 1-15,7 2 0 16,6-6-2-16,8-3-1 16,10-6-3-16,11-9 1 15,7-1-4-15,4-3 0 16,-1-6-1-16,1-9 1 15,3-7-2-15,3-3 2 16,1-3 0-16,-4-3 3 16,-11-6 8-16,-6 3 3 15,-12 0-6-15,-9-7-4 16,-12-9-4-16,-10 0 0 16,-14-9-2-16,-14 0 2 0,-14 3-4 15,-7 6 0-15,-4 9-4 16,0 13 1-1,0 6-3-15,0 10 2 0,0 9-32 16,4 10-16-16,3 6-38 16,7 9-18-16,11-9-63 15</inkml:trace>
  <inkml:trace contextRef="#ctx0" brushRef="#br0" timeOffset="37248.774">16616 10797 260 0,'-4'-13'99'0,"1"10"-77"0,-1 0 9 0,4 3 1 16,0 0-14-16,-3 3-2 15,-1 0-1-15,-3 3 1 16,4 4-9-16,-1-1 2 0,1 0 4 16,-1 10-5-16,1 0-2 15,-1 9 8-15,4 4 5 16,0 5-4-16,0 1 0 16,0 6-7-16,0-3 0 15,4-4-3-15,3 1 2 16,3 3 2-16,4-1 2 15,4 11 3-15,0-1 2 16,3 3-5-16,7 0 1 16,4-3-3-16,6-2 2 15,12-8-2-15,3-2 0 0,0 0-1 16,3-4 0-16,1-6 2 16,10-3 1-16,10-6-3 15,8 3 0-15,-4-3-3 16,0 0 2-16,4-7-4 15,10 4 0-15,4-4-1 16,-7 7 1-16,-4-9-2 16,4-4 2-16,10-3 2 15,0-3 2-15,-7-3-3 0,-3-3-1 16,0-7-1-16,3-3-2 16,0 4 1-16,-6-4 1 15,-8 1-1-15,3-4 2 16,1 0-2-1,7-6 2-15,-4 6-2 0,-3-3 2 16,-8-3-2-16,1-6 2 16,3-7 0-16,0-9 1 15,0-3-2-15,-3 0 1 16,-8 0-2-16,-3-4 2 16,4 7-2-16,3-3-1 15,4-6 1-15,3 2 1 16,-11-2-1-16,-3 3-1 15,-7-1 1-15,-3 7-1 16,-4 0 0-16,-4 0 0 0,-3 9-3 16,-7 1 2-16,-7-1 1 15,-8 4 2-15,-3 2-1 16,-10 10-1-16,0 4-2 16,-4-1 1-16,-4-6-6 15,1 6 0-15,-4 3-17 16,0 1-7-16,-4 2-10 15,-3 7-4-15,0-1-7 16,3 4-3-16,1 0-5 16,3 3 0-16,0 0-35 15,-4 6-76 1</inkml:trace>
  <inkml:trace contextRef="#ctx0" brushRef="#br0" timeOffset="37967.487">20503 11126 228 0,'0'-3'88'0,"0"3"-69"0,0 0 8 0,0 0 1 16,0 0 0-16,0 0 3 15,0 0-1-15,0 0-1 16,0 0-16-16,0 0 5 0,4 0 3 16,0 3 2-16,-1 0 1 15,1 0-7-15,13 0 0 16,15 0-4-16,7 0 0 15,7-3-7-15,-1 4-2 16,1-4-2-16,-7 0 1 16,-4 3-2-16,-3 0 2 15,-4-3-2-15,-6 3 2 0,-5 0-2 16,-3-3-1-16,0 3 1 16,-7 4 1-1,-3-1-6 1,-4 0-1-16,-4 0-31 15,1 1-14-15,-4-1-21 16,0-3-8-16,-4 0-65 16</inkml:trace>
  <inkml:trace contextRef="#ctx0" brushRef="#br0" timeOffset="38372.241">20712 11173 272 0,'0'-3'101'0,"0"3"-78"0,0 0 13 0,0 0 0 0,0 3-4 16,0 3 1-16,-4 3-5 16,1 4-3-1,-1 0-13-15,-3 5-3 0,0 7 1 0,0 4-4 16,-4 2 2-16,1 0-5 16,3 10 0-16,0-3-1 15,0-4-2-15,-1-6 1 16,5 1-1-16,-1-4-3 15,1-6 2-15,3-4 1 16,-4-2 0-16,4-4-25 16,-3 1-10-16,-1-4-29 15,1-3-9-15,-1-3-68 16</inkml:trace>
  <inkml:trace contextRef="#ctx0" brushRef="#br0" timeOffset="38688.515">20454 11634 268 0,'-7'0'101'0,"7"3"-78"0,0-3 11 0,0 0-1 15,0 0-3-15,0 9 2 16,4-6-2-16,-1 1 1 15,8-1-17-15,3-3 5 0,3 0 2 16,5 0-5-16,6 0 1 0,4 3-8 16,3 0-3-16,0 0-3 15,0 0-3-15,1 0 1 16,-5 0 1-16,-2 4-1 16,-5-4-1-16,-3-3-4 15,-3-3 0-15,0-4-49 16,-1 4-21-16</inkml:trace>
  <inkml:trace contextRef="#ctx0" brushRef="#br0" timeOffset="40550.781">16411 10681 204 0,'-3'-7'77'0,"3"7"-60"0,0-3 6 16,0 3 1-16,0 0-4 0,0 0 3 15,0 0-2-15,0 0-1 16,0 0-10-16,-7 3-2 0,0 4 2 15,-4 2 3-15,-3 3 2 16,-4 7-4-16,4 13 1 16,-3 8-3-16,-1 11 2 15,4 8 0-15,0 7 1 16,3 0 2-16,0 3 4 16,1 9-1-16,3 10-1 15,3-3-6-15,4-1-4 16,0-5-1-16,7 2 1 15,4 7 1-15,7-3 1 16,3-7-2-16,3-3 1 16,5-9 2-16,6-6 2 15,-3-1-1-15,3-2-1 0,0 2-3 16,1-2 1 0,-1-4 0-16,0-9 1 0,4 6-2 15,10-9-1-15,11-7-1 16,7-5 0-16,4 2 2 15,3-6 1-15,0 0-1 16,11-3-1-16,6-3-1 16,-2 0 0-16,-8 0 0 15,-4-7 0-15,8 1-2 16,3-4 1-16,4 0 4 16,-7-2 4-16,-8-4-6 15,4-3-3-15,-21 0 1 0,43-3 0 16,-1-4 1-1,-7 1 0-15,0-3-2 16,8-1 1-16,6 4-2 0,-7-3 2 16,-6 2-2-16,13-2-1 15,0 3 3-15,1-4 0 16,-8 1-1-16,0 3-2 16,4-4 3-16,4 1 0 15,-8-4-4-15,-7 1-1 16,4-1 1-16,10-2 2 15,1-7 4-15,-5-4 2 16,1-8-1-16,11-1-1 16,-1-2-1-16,-3 2 0 15,-7 4-2-15,31-7-2 16,-3 1 1-16,-14 9-1 0,-10 6 0 16,3-3 0-16,7 3 0 15,-8-7 2 1,-6-2-1-16,4-10 2 0,10-9-2 15,0-6-1-15,-11 2 1 16,-7-2 1-16,4 9-1 16,3 0-1-16,-10-3 1 15,-7-1-1-15,0-5 0 16,-1 3 0-16,12-4 0 16,-5 4 0-16,-6 6 0 15,0-3 0-15,3 6 0 16,4-3 2-16,-7-6-3 15,-11 6 0-15,-11-4 1 0,-10-2 0 16,-3 0 0-16,-4 6 2 16,-4 0-3-16,-3 9 0 15,0 7 1-15,-7 2 2 16,-4 4-3-16,0 3 0 16,-3 7 1-16,-4-1 0 15,-7 4 0-15,-3 2 0 16,-4 1 0-16,0 2 2 15,-3-2-3-15,-4 6 0 16,-4-3-1-16,1-1-2 16,-1 1-15-16,4 0-5 15,0-4-6-15,-3 1 1 16,0 3-11-16,-1-4-2 16,-3 4-17-16,0 0-7 15,0 0-14-15,-3 6-2 0,-1 0-57 16</inkml:trace>
  <inkml:trace contextRef="#ctx0" brushRef="#br0" timeOffset="41197.242">24455 10866 264 0,'14'-19'101'0,"-14"19"-78"0,17-19 13 0,-10 16 2 16,0-4-7-16,0 1-1 15,1 0 1-15,-5 3 0 0,1 0-16 16,-1 0 4-16,-3 3 2 0,-7 3-3 16,-4 3 2-1,-3 6-2-15,-7 7 0 16,-3 10-5-16,-1 5 0 15,-3 10-6-15,-1 0-2 0,1 3-5 16,0-3 0-16,0-7 6 16,-1 4 4-16,5-6-1 15,-1-4 2-15,4-3-4 16,3-3 1-16,8-3 1 16,6-3 2-16,8-3-3 15,10-4 0-15,7 1-1 16,4-4 3-16,3 1-7 15,4-4-2-15,3-3-1 16,4 0 2-16,0 0-3 0,-1 0 0 16,-2 1 1-16,-5-4 0 15,-2 0 0-15,-5 0 2 16,1 0-3-16,-4 0-2 16,-3 0-14-16,-1-4-6 15,-2 4-32 1,-5 0-13-16,-3-3-21 0,-3 0-10 15,-8 9-65 1</inkml:trace>
  <inkml:trace contextRef="#ctx0" brushRef="#br0" timeOffset="43613.047">6632 14333 264 0,'-14'4'101'0,"11"2"-78"0,-1-6 11 0,4 0 1 16,0 0-10-16,0 0 0 15,4 0 1-15,3 0 3 16,0-6-15-16,3 6 5 0,8 0 4 15,-4 0-1-15,11 0-1 16,6 0-7-16,8 6-1 16,4-6-4-16,2 0 0 15,5 0-3-15,-8 0-1 16,1 0-3-16,-1 0 1 16,-14 0-4-16,0 0-2 15,-3 3 4-15,-4-3 1 16,-3 6 2-16,-8 0 0 15,-3 4-2-15,1-1-2 0,-5 1-28 16,-3-1-14-16,-3 0-31 16,-1 1-14-16,0-1-73 15</inkml:trace>
  <inkml:trace contextRef="#ctx0" brushRef="#br0" timeOffset="44015.75">6696 14757 272 0,'-4'-3'104'0,"4"-4"-81"0,4-8 14 0,-4 15-1 16,0-4-8-16,0-2 0 15,3 6-6-15,1-3-2 16,-1-3-11-16,1 6 1 0,3 6 3 16,3-3-3-16,8-3 2 15,10 10-1-15,4-10 1 16,7 0 0-16,7 0 0 16,0 0-2-16,-4-4-1 15,0-2-3-15,1-3-1 16,-5 6-3-16,-2-4-2 0,-5 7 1 15,-2 0 1-15,-5 0-1 16,-2 0 2-16,-5 0-2 16,-6 0 2-16,-1 7-20 15,-3-4-6-15,-3-3-34 16,-1 0-14-16,1 6-97 16</inkml:trace>
  <inkml:trace contextRef="#ctx0" brushRef="#br0" timeOffset="46269.226">8414 14120 220 0,'-7'-12'82'0,"3"5"-64"0,1-2 7 0,3 3-1 15,0 3-4-15,0-4 3 16,0-2-4-16,3-4-2 0,1 1-9 16,3-4 4-16,0-3 3 0,3-6 2 15,8-9-1-15,3-7-2 16,7 0-1-16,8-3-1 16,13 0 0-16,11 4-2 15,4 2 1-15,-1 10-2 16,-3 9 0-16,-11 13-1 15,-6 12 2-15,-8 13 6 16,-7 15 2-16,-7 23-5 16,-10 5 0-16,-7 11-6 15,-8 2-2-15,-10 9-2 16,-7 14-3-16,-7-4 1 16,-8-6-1-16,-6-4-3 15,0 4 2-15,3 0-1 16,0-4 0-16,11-11 2 0,7-14 0 15,6-9-3-15,8-9 2 16,7-10 5-16,11-6 5 16,10-6 1-16,7-6 4 15,15-4-3-15,3-6 1 16,3-6-3-16,0 0 2 16,8-3-8-16,3 6-4 15,3-3 0-15,1-4 2 16,-8 4 0-16,-6-3-1 15,-5-3 3-15,-6 9 0 16,-7-4 1-16,-7-2 0 16,-4 6-2-16,-7 0-2 15,-3 0-41-15,-4 0-20 16,0 0-24-16,0 0-11 16</inkml:trace>
  <inkml:trace contextRef="#ctx0" brushRef="#br0" timeOffset="46733.612">9740 14935 308 0,'-3'-12'115'0,"-1"2"-89"0,1-8 14 0,-1 8 3 15,-3-5-9-15,0-7 1 16,0-7-9-16,-4 1-4 16,4-3-12-16,0-7-2 0,0 1-1 15,7-1 1-15,7-12 2 16,7-4-3-16,8-5 1 15,6 2-3-15,3 10 0 16,1 10-1-16,0 12 2 16,0 6-1-16,-4 19 2 15,-3 19-2-15,-4 9 0 0,-4 16-1 16,1 0 0-16,-4 9-2 16,-3 0-2-16,-1 4 1 15,-3 2 1-15,-3 4-1 16,-1-7 2-16,1-12-7 15,0 0-1-15,-4-12-36 16,7-7-13-16,-4-10-25 16,-3-5-9-16,4-10-71 15</inkml:trace>
  <inkml:trace contextRef="#ctx0" brushRef="#br0" timeOffset="47350.623">9980 13556 280 0,'-7'-10'104'0,"4"10"-81"0,-1-3 12 0,0 3-2 16,1 0-5-16,-1-6 3 0,1 6-8 15,3-9-4-15,3 2-11 16,1-5 4-16,7-4 3 0,3 0-1 15,7-6 2-15,11-3-3 16,10 3 0-16,0 7-1 16,1 5 0-16,-1 10 0 15,-7 13 2-15,-3 9-3 16,-11 6-1-16,-7 7-2 16,-7-1 0-16,-3 4-7 15,-8-1 0-15,-3 1-3 16,-3 3 0-16,-5 3 4 0,-2 3 1 15,3-4-1-15,0-2 1 16,3-3-2-16,4-7-1 16,7-3 3-16,4-2 2 15,6-8 2-15,8-5 1 16,3-4-2-16,4-2 1 16,6-7-4-16,1 0-2 15,0 0 0-15,3 0-1 16,0 3 0-16,1 0 2 15,-1 0-56-15,-3 0-26 16,-4 3-83-16,-3-6-34 16,-8-6 60-1</inkml:trace>
  <inkml:trace contextRef="#ctx0" brushRef="#br0" timeOffset="48536.43">10848 14443 260 0,'-7'0'96'0,"3"0"-75"0,4 0 8 15,0 0-3-15,0 0-1 16,0 0 2-16,4 0 1 15,-1 10 2-15,4-4-16 16,4-3 5-16,3-3 2 0,0 6 2 0,4-6 3 16,7-6-3-16,6 3-2 15,12-7-5-15,10-5-2 16,0 5-2-16,3 1 0 16,-7 3-6-16,-3 2-2 15,0 4-2-15,-11 0 1 16,-3 4 0-16,-4-1 3 15,-3 0-3-15,0 0-2 16,-4 0 0-16,-3 0-1 16,-4 0 2-16,-4 1 1 15,1-4-4-15,-4 3-1 16,-4-3-54-16,1 0-23 16,-1 0-33-16,4 0-13 15,4-3-18 1</inkml:trace>
  <inkml:trace contextRef="#ctx0" brushRef="#br0" timeOffset="49180.999">11917 13719 264 0,'-4'-32'101'0,"4"26"-78"0,-3-3 17 15,3 9 3-15,0 0-14 16,0 0-5-16,0 9 6 16,3 7 5-16,1 9-18 15,3 16 4-15,0 12 2 0,4 7-6 16,3 5 1-16,0 1-9 15,0 13-1-15,0 15-4 16,0-6-1-16,-3-10 1 16,-4 0 0-16,0-6-5 15,0 1 1-15,-4-11 0 0,4-8 2 16,0-11-1-16,1-14-1 16,-1-14-28-16,0-12-11 15,3-9-36-15,-3-9-13 16,0-1-70-1</inkml:trace>
  <inkml:trace contextRef="#ctx0" brushRef="#br0" timeOffset="49706.211">12354 13913 272 0,'-3'-12'104'0,"6"2"-81"0,1-12 12 15,-1 13-2-15,4-10-3 16,4-6 4-16,3-3-7 16,7 3-2-16,7-3-14 15,11-1 2-15,7 4 3 0,7 6 1 16,-4 10-1-16,-3 6-4 15,-3 6 0-15,-8 16 2 16,-3 9 3-16,-8 19-3 16,-6 13 0-16,-4 2-4 0,-10 7-1 15,-4-3-5 1,-7 3-3-16,-8 6 0 16,-6 4 1-16,0-7-3 0,-4-9 0 15,1-10 1-15,3-6 0 16,3-9 2-16,7-7 1 15,11-3-1-15,7-9 1 16,11 0 4-16,7-10 4 16,7-9-6-16,6 0-1 15,8-9-2-15,7 6-2 16,0-4 1-16,-4-2 1 16,-3 6-3-16,-7-3 0 15,-4 6-39-15,-6-4-15 16,-5-2-22-16,-3 3-5 0,-3-3-8 15,0-1-4-15,-8-5-30 16</inkml:trace>
  <inkml:trace contextRef="#ctx0" brushRef="#br0" timeOffset="50156.771">13458 14522 296 0,'0'-7'112'0,"0"4"-87"0,0-6 26 0,0 6 6 15,0-7-11-15,-3-2 0 16,-1-4-17-16,1-3-6 15,-4-3-13-15,3-6 0 0,1 0 3 16,3 0-3-16,3-1 2 16,4 1-1-16,7 3 1 15,8 0-2-15,2 3 1 16,8-3-2-16,3 9 0 16,-3 4-3-16,0 5-1 15,0 7-3-15,-4 10-2 16,-3 5 3-16,-4 14 0 0,-7 11-1 15,-4 11 1-15,-3-1-2 16,1-3 2-16,-1-3-4 16,-4-10 0-16,1-2-8 15,-1-10-2-15,1-7-43 16,3-5-19-16,0-4-17 16,3-6-8-16,8-6-63 15</inkml:trace>
  <inkml:trace contextRef="#ctx0" brushRef="#br0" timeOffset="50729.247">14340 14111 304 0,'-14'-7'112'0,"11"7"-87"0,-1 0 18 15,4 0 2-15,0 4-2 16,4-1 2-16,6 0-10 16,8-3-2-16,10 3-18 15,11-3 0-15,10 0 1 0,4 0-6 16,0 0-1-16,-3 0-5 0,-1 0-1 16,-3 3-1-16,0 0-2 15,-4 0 1-15,-7 1 1 16,-3-1-10-16,-4 0-4 15,-3-3-30 1,-4 0-10-16,-7 0-22 16,-7 0-8-16,-3 6-75 15</inkml:trace>
  <inkml:trace contextRef="#ctx0" brushRef="#br0" timeOffset="51283.992">14531 13716 272 0,'-11'-19'104'0,"11"13"-81"0,0 2 20 0,0 4 3 15,0 0-2-15,4 4 1 16,-1 5-10-16,4 10-2 16,1 18-18-16,-1 14-2 0,0 5 0 15,-4 10-3-15,1-3 0 16,-4 12-6-16,0 10-3 15,0-1-3-15,0-12 1 16,3 0 1-16,1-12 2 16,3-10-1-16,0-6 2 15,0-9-4-15,0-7-2 16,0-9-42-16,0-7-18 0,0-6-63 16,-3-6-27-16,-1-9 23 15</inkml:trace>
  <inkml:trace contextRef="#ctx0" brushRef="#br0" timeOffset="52004.025">15166 13778 244 0,'-18'-18'93'0,"15"8"-72"0,3-2 11 0,0 5 3 15,3-2 3-15,4 0 4 16,4-4-5-16,0-6 0 15,6 7-21-15,4-7 6 0,4 0 5 16,7 3-4-16,10 4-1 0,7 2-6 16,4 7-2-16,-3 6-6 15,-8 7-3-15,-7 9 6 16,-6 3 3-16,-8 3-3 16,-11 6-1-16,-10 7-4 15,-10 2-1-15,-8 4-3 16,-10 0-2-16,-7-3 1 15,-4-7 1-15,4-2-3 16,3-7 0-16,4-3 1 16,6-6 0-16,5-4 0 15,6-3 0-15,8 1-3 16,6-4 2-16,8-3-1 16,6 7 0-16,8-4 2 15,3 0 0-15,4 4 0 0,3 2 0 16,1 4 0-16,-5 6 0 15,1 3 2-15,-4 3 1 16,-3 10-1-16,-7-1 1 16,-4 1 2-16,-4-4 2 15,-3 1 3-15,-7-4 1 16,-7-6-5-16,-7-3-2 16,-10 3-2-16,-8-3-2 15,-10-3 1-15,-8 0 1 16,4-6-3-16,0 2 0 15,4-5 1-15,3-7 0 16,8-3-20-16,6 0-9 16,7 0-25-16,11-3-9 15,11-4-17-15,6-2-5 16,15 0-77 0</inkml:trace>
  <inkml:trace contextRef="#ctx0" brushRef="#br0" timeOffset="52470.573">16136 14528 312 0,'-3'0'118'0,"-5"-3"-92"0,1 0 17 0,0 3 1 16,0-4-9-16,-3-2 2 16,-1-3-12-16,-3-4-6 15,0-6-10-15,3-9 0 0,4-3 2 16,4-7 0-16,6 1 1 16,8-1 0-16,7 7 2 15,3-1 2-15,7 4-1 16,0 3-3-16,4 12 0 15,7 4-5-15,3 6 1 16,0 9-3-16,1 3 0 16,3 10 3-16,-8 13 5 15,-2 5-7-15,-5 1-3 16,-2 6-2-16,-8-7-1 0,-4-2 0 16,-2-7 0-1,-5 0-3-15,-3-6 2 0,0-6-32 16,0-3-13-1,0-7-21-15,4-6-6 0,-1-3-25 16,8-7-10-16,3-9-35 16</inkml:trace>
  <inkml:trace contextRef="#ctx0" brushRef="#br0" timeOffset="53297.416">16866 14145 300 0,'-21'3'112'0,"14"1"-87"0,0 2 18 0,4 0 2 0,3 0-2 16,7-3 2-16,7 7-6 16,10-4-1-16,8-3-21 15,10 4 5-15,4-4 2 0,7-3-4 16,11 0-1-16,13 0-5 15,4 0-1-15,-3 0-7 16,-7 9-4-16,-8-3-1 16,-3 1-1-16,-10 2-3 15,-5 0 2-15,-13-2-12 16,-7-1-7-16,-8-3-33 16,-2 0-16-16,-5-3-24 15,-3-3-9-15,4 3-55 16</inkml:trace>
  <inkml:trace contextRef="#ctx0" brushRef="#br0" timeOffset="53914.961">18186 13637 260 0,'0'-31'96'0,"0"22"-75"0,0-1 17 15,0 7 3-15,0 3-7 0,0 0 27 16,0 9-10 0,0 10-26-16,0 6 1 0,0 10 1 15,0 15-6-15,0 10-2 16,3 2-11-16,1 4-3 15,-1 0-3-15,1-3-2 16,-1 2 1-16,1 4-1 16,-1 4 0-16,1-11 2 15,-1-8-1-15,1-7-1 16,0-13-32-16,-1-6-14 16,4-3-41-16,0-9-17 15,4-13-53 1</inkml:trace>
  <inkml:trace contextRef="#ctx0" brushRef="#br0" timeOffset="54644.982">18789 13575 348 0,'-4'-19'129'0,"4"19"-100"0,0-10 15 16,0 10 1-16,0 0-10 15,-7 7 0-15,-3-4-20 0,-4 6-7 16,-7 7-5-16,-4 0-5 0,-3 2 1 16,-8 7 1-16,-6 4 2 15,-7 2-1-15,-4 13 2 16,0 0-4-16,7 0 0 16,7-7 1-16,11-2 0 15,10-7-3-15,11 0 0 16,14-6 2-16,11-3 0 15,14-3-2-15,6-7 2 16,5 1 1-16,3-1 2 16,3 3 1-16,7-2 3 15,4 9 3-15,0-4 5 16,-3 4-6-16,-8 3-2 16,-3 3 1-16,-7 0 0 0,-7 10 1 15,-8-4 2-15,-2 4 1 16,-8-1 1-16,-7-3-2 15,-7 1-1-15,-4-1-5 16,-10-3-3-16,-11 1 0 16,-6-4 1-16,-12-3-1 15,-6-4-1-15,3-2 1 16,4 0 1-16,-4-7-1 16,7-6-1-16,0-3 1 15,0-9-1-15,4 0 0 16,7-7 0-16,10-12-3 15,11-13 0-15,14-9 2 16,7 3 0-16,11-7 1 16,14 1 0-16,21-3 0 15,14-13 0-15,4-10 2 0,-4-2 3 16,0-1 0-16,-11 13 0 16,-10 3-6-16,-14 7 1 15,-18-1 0-15,-14 7 2 16,-10 3-1-16,-11 15 2 15,-8 7-4-15,-6 9 0 16,-11 10-8-16,-7 6-2 16,-3 6-23-16,0 3-8 15,10 0-22-15,7 1-10 16,4-1-62-16,10-6-27 16,8-6 39-16</inkml:trace>
  <inkml:trace contextRef="#ctx0" brushRef="#br0" timeOffset="58309.963">10929 13136 228 0,'-3'-19'88'0,"3"13"-69"0,-4 2 8 0,0 1-1 15,1 0-3-15,-1 0 1 16,1 0-5-16,3 3 1 16,0 0-11-16,0 0-1 0,0 9-1 15,0 7 5-15,3 6 3 16,1 16-2-16,-1 15 0 15,-3 10-5-15,0 12 0 16,-3 6-3-16,-1 23 2 16,-3 12 2-16,0 6 2 15,-3 7 1-15,3 12 0 16,0-16-4-16,3-9 0 16,4-6-5-16,0 3-2 15,0-7 2-15,0-12 0 16,-3-12-1-16,-4-10-2 15,-4-9 1-15,-3-4 1 16,-4-2-1-16,1-4-1 0,2-3-2 16,1-9 1-16,4-3 3 15,3-4 1-15,3-9-4 16,4-3-1-16,4-6 3 16,3-7 1-16,3 1 2 15,1-1 2-15,-1-9-3 16,1 6 0-16,0-6 3 15,-1 0 1-15,1 0 1 16,-1-6 0-16,5 6-4 16,2-3-1-16,1-3 3 15,3-4 1-15,4 1-3 16,6-1-3-16,8 1 2 16,7-3 2-16,3-1-2 0,4 4 0 15,0-1-3-15,-3 4-1 16,6 0 1-16,1-1 2 15,10 1-1-15,7-3 2 16,3 9 0-16,-3-3 3 16,4-4-3-16,14-2 0 15,6 9-1-15,-2 0 1 16,-8 0-4-16,0 0 0 16,7 0 1-16,4 6 0 15,-7-3 0-15,-4-3 0 16,-7-3 2-16,4-3 3 15,3 3-2-15,0-4 0 16,-3 7-1-16,-7 0-2 0,-8 0 1 16,1 0 1-16,3 0-1 15,0 7-1-15,-4-4 1 16,-3 6 1-16,-3-2-3 16,-4-4 0-16,0-3 1 15,3-3 2-15,4-4-1 16,7 7 2-16,-3 0-2 15,-4 0 2-15,-7 0-4 16,0 0 0-16,0-3 1 16,7-3 2-16,4 6-1 15,-1-3 2-15,-3 3-4 16,-3 0 0-16,-4-7 1 16,0 7 2-16,0-3 1 15,17-3 3-15,-6 6-5 16,-4 0-1-16,-7 0 0 15,-4 0 2-15,-3 0-3 0,-7 0 0 16,-4 0 1-16,1-3 2 16,2 0-1-16,1 0-1 15,0 3 1-15,0 0-1 16,-4 0 0-16,1 3 2 16,-4 3-1-16,-4 0 2 15,-3-3-4-15,-4 4 0 16,0-7 1-16,-3 0 2 15,3 0-3-15,0-7 0 16,0 7 1-16,4 0 2 16,3 0-3-16,1 0 0 15,2 0 3-15,1 7 1 0,-3-4-4 16,-1-3 1 0,-3 9 0-16,-4-9 2 0,0 7-3 15,0-7 0-15,-3 0 1 16,3 0 2-16,0 0-3 15,4 0 0-15,3 0 1 16,4 0 0-16,4 0 0 16,-5 3 0-16,-2-3 0 15,-8 9 0-15,-3-3 0 16,-4-3 2-16,-4 1-1 16,-3-1-1-16,-3 0 1 0,0-3 1 15,-4 3-1-15,0-3-1 16,-4 0-2-16,1 3 1 15,-1-3-1-15,1 0 0 16,-1 0 2-16,4 3 0 16,-3-3 0-16,-1 0 2 15,1 0-1-15,0 0 2 16,-1 0-2-16,-3 0-1 16,4 0 1-16,-4 0-1 15,3-3-3-15,1 0 2 16,-1 0 1-16,1 0 0 15,-4 0 0-15,3-1 2 16,1 1-1-16,-4-3 2 16,0 6-2-16,0-3-1 0,0-3-2 15,3 6 1-15,1-3 1 16,-4-4 0-16,3-2 0 16,-3 6 0-16,4-4 0 15,-4-2 2-15,0 6-1 16,0-3-1-16,0-1 1 15,0-2-1-15,0 3 0 16,0-4 0-16,0 1 0 16,3-1 0-16,1 4 0 15,-1 0 2-15,1 0-3 16,-4-4-2-16,4 7 2 16,-4-3 0-16,0-4 1 15,3 1 2-15,-3 0-3 16,0 2 0-16,4-5 1 15,-1-4 2-15,1-3-1 0,-1-3-1 16,4 0-2-16,0-6 1 16,0 6 1-16,-3-6 0 15,-1 0 0-15,1 0 0 16,-1-4 0-16,1 1 0 16,-1 0 0-16,1-1 2 15,0 4-1-15,-1-7 2 16,4 4-4-16,4 0 0 15,-1-7 1-15,1-6 0 16,-1-3-3-16,1-6 2 16,-4 0 1-16,0-1 2 0,0 10-1 15,4-9-1-15,-1 0 1 16,1-13-1-16,0-9 0 16,-4-1 0-1,0 14 0-15,0 8 0 16,-4 11 0-16,-3 5 0 0,-3 3 0 15,-4 7 0-15,-4 0 0 16,0 6 0-16,1 0-3 16,3 0 2-16,0-3 1 15,0 0 2-15,3 0-3 16,1 0 0-16,-4 3 1 16,0-3 2-16,-4 6-3 15,0 6 0-15,-3-2 1 16,4 2 2-16,-1 1-3 0,1 2 0 15,-1 1 1-15,0 3 0 16,1-1 2-16,-1 4 1 16,4 0-4-16,-3 0 1 15,-1 0-2-15,-3 0 0 16,0-4 4-16,-4 7 1 16,-3-3-4-16,-4 3 1 15,-3 0 0-15,-7 0 2 16,-8 0-3-16,-2 0 0 15,-5 0 1-15,4 0 2 16,-7-6-3-16,0 3 0 16,-10-3 1-16,-15-4 2 15,-6 7-1-15,3-3-1 16,-1-4 1-16,-9-2 1 0,-15-1-3 16,4 4 0-16,3-4 1 15,0 1 0-15,-10-1 0 16,-4 4 0-16,3-7 0 15,8 7 2-15,-7-1-3 16,-8 1 0-16,8 6 3 16,7 0 1-16,-1-1-4 15,-2 1-1-15,-1 0 3 16,10 0 1-16,5 0-3 16,3 0-1-16,-8 0 1 15,5-4 2-15,6 1 0 16,7 0-1-16,11 0 1 0,4-1-1 15,-4 1-3 1,-4 3 2-16,22 0 1 0,-32-3 0 16,7-4 0-16,7 7 2 15,3-3-3-15,1 3 0 16,-5-4 1-16,1 4 2 16,0-3-1-16,4 3-1 15,6-4 1-15,1 1-1 16,3 0 0-16,0 3 0 15,-3 0 0-15,-4 0 0 16,-4-1-3-16,1 4 2 16,3 0 1-16,3 4 0 15,1 5 0-15,-1 3 2 16,-2-2-3-16,-5 6 0 16,-3-4-1-16,3-2 0 15,8-4 2-15,7 0 0 0,6-9 0 16,5 3 2-16,2-3-1 15,1 3-1-15,3-3 1 16,-3 3-1-16,0 0 0 16,-1 3 0-16,5 0 0 15,2 3 0-15,8-3-3 16,4 4 2-16,6-4-4 16,7 3 1-16,4-6-22 15,8 3-11-15,2-3-33 16,8 0-14-16,-1 0-105 15</inkml:trace>
  <inkml:trace contextRef="#ctx0" brushRef="#br0" timeOffset="59198.044">20094 13894 300 0,'-7'-12'112'0,"4"9"-87"0,-1-4 18 0,1 7 2 15,3 0-11-15,0 0 0 16,0 0-4-16,3 0-1 16,8 4-16-16,6-1 3 0,12-3 2 15,9 0-6-15,8 0 1 16,4 0-8-16,-1 0-3 16,-3 3-1-16,0 0-1 15,-4 3-3-15,-7 4 2 16,-3 2-72-16,-11 7-33 15,-3-3-74 1</inkml:trace>
  <inkml:trace contextRef="#ctx0" brushRef="#br0" timeOffset="59392.47">20144 14255 352 0,'-18'16'132'0,"22"-10"-103"0,10-3 21 15,0-3 1-15,10-6-17 16,12 0-5-16,10-1-16 16,3 4-9-16,0 0-2 15,8 0-7-15,6 0-1 0,4 3-52 16,4 3-24-16,-4 9-90 16</inkml:trace>
  <inkml:trace contextRef="#ctx0" brushRef="#br0" timeOffset="59990.426">21523 13672 272 0,'-21'-10'101'16,"17"7"-78"-16,1-6 13 0,3 6 0 0,3-7-4 15,4 1 3 1,7-7 1-16,11-3 2 0,10-3-21 16,11-3 4-16,4 0 0 0,3 3 0 15,0 7 2-15,-1 5-2 16,5 10-1-16,-1 13-8 16,-6 6-3-16,-8 9-1 15,-10 3 0-15,-15 16 0 16,-17 13 0-16,-14 21-4 15,-7-9-1-15,-7 10-1 16,-7 3-2-16,-4 6 1 0,-7-1-1 16,0 1 0-16,7-18 2 15,11-8-3-15,10-14 0 16,15-4 3-16,17-13 3 16,11-9 2-1,10-6 3-15,14-10-3 16,22-9 1-16,7 0-5 0,-4-3-2 15,-7-3-9-15,-7 3-3 16,-4-3-49-16,1-4-21 16,-1 10-24-16,-3-6-8 15,-4 0-49 1</inkml:trace>
  <inkml:trace contextRef="#ctx0" brushRef="#br0" timeOffset="60440.191">22797 14543 320 0,'-8'0'121'0,"5"0"-95"0,-4-3 18 15,3 3 2-15,1-3-7 0,-1-3 1 16,1-7-5 0,-1-5-1-16,4-11-19 0,0-2 4 0,0-7 4 15,4-2-6-15,-1-4 1 16,4 6-9-16,4 0-1 16,0-2 0-16,3 11 2 15,3 1-7-15,4 6-2 16,1 10-1-16,2 5 2 15,1 11 1-15,0 8 1 16,-4 7-2-16,-7 9 1 16,-3 7-2-16,-8 18-1 15,-3-3 1-15,0 0-1 16,0-6 0-16,0-9 0 16,0-1-22-16,0-9-8 15,0-6-36-15,4-6-13 16,-1-7-20-16,-3-3-8 15,7-6-44 1</inkml:trace>
  <inkml:trace contextRef="#ctx0" brushRef="#br0" timeOffset="60966.595">22983 13255 260 0,'-3'-25'96'0,"-1"18"-75"0,1-2 21 0,3 6 3 16,0 0-6-16,0-4 0 15,3 1-11-15,4-3-5 16,4 3-13-16,7-4 7 0,-1 7 3 15,-3-3-2-15,22 6 2 16,-8 0-5-16,14 0-1 16,-6 6 0-16,9-3 2 15,12 13-5-15,-4-1 1 16,-11 4-3-16,-10 6 2 16,-11 7-2-16,-10 12 0 15,-8 0-5-15,-6-1-1 16,-8 1-1-16,0-3-2 0,-3 0 1 15,0-10-1-15,0 4 0 16,0-7 0-16,3-6 0 16,4-3 0-16,4-1-3 15,6-5 2-15,4 3 1 16,4-7 2-16,7-6-3 16,10-3 0-16,11 0 1 15,3-3 0-15,0 0-25 16,1 0-8-16,-5 3-38 15,-2 0-17-15,-4 0-38 16,-1 3-13-16,1 3 14 16</inkml:trace>
  <inkml:trace contextRef="#ctx0" brushRef="#br0" timeOffset="61449.827">23809 14161 260 0,'-21'0'96'0,"14"0"-75"0,0 0 14 16,7 0 1-16,0 0-2 15,3 3 2-15,4 0 0 16,4 0 0-16,7-3-19 16,6-3 5-16,15 0 2 0,10 0-4 0,11 0 1 15,-3 3-12-15,-4 0-3 16,-4 3-6-16,-7 0-1 16,-6 0-12-16,-5 0-7 15,-6 0-36 1,0-3-16-16,-7 0-6 0,-4 0-3 15,0 10-46 1</inkml:trace>
  <inkml:trace contextRef="#ctx0" brushRef="#br0" timeOffset="62349.278">25072 13731 252 0,'18'-15'93'0,"-18"15"-72"0,17-16 11 0,-17 16 3 16,11-3-4-16,-4-3 4 15,7-4-8-15,-3 7-2 16,3-13-14-16,-4 7 4 0,1 0 3 16,-1-4-4-16,1-3 2 15,-4 4-3-15,-7-10 2 16,0 6-4-16,-3-12-1 16,-1 9-2-16,-14-12 0 15,8 6-2-15,-15 0-1 16,4 0-1-16,-14 12 0 15,6 0-5-15,-9 17 1 16,2-4 0-16,-6 22 0 16,7-4-3-16,-11 17 2 0,7-7 1 15,0 7 2-15,7-1 1 16,11 7 3-16,7 9 1 16,14 3 3-16,7-9 1 15,11-6 1-15,7-10-2 16,10 0 1-16,14-12-4 15,8-10 1-15,3-9-1 16,0-9 1-16,-4-7-4 16,-3-6-3-16,-7-4 0 15,0-2-1-15,-15 3 2 16,-2 0 3-16,-8-1-4 16,-11 14-1-16,-2 2 0 15,-5 4 0-15,-6 6 2 0,-5 9 1 16,-6 10 1-16,0 9 0 15,-3 15 0-15,-1 17 0 16,-3 9-2-16,3 3 1 16,4 3-2-16,-4 0 2 15,11 9-2-15,0 1-1 16,4-7 1-16,-1-12-1 16,4-4 0-16,0-11 0 15,0-5-3-15,0-11 0 16,4-7-31-16,3-9-15 15,3-1-24-15,8-12-9 16,-4-3-29-16,4-3-12 16,6-12-11-1</inkml:trace>
  <inkml:trace contextRef="#ctx0" brushRef="#br0" timeOffset="62781.262">25665 14522 284 0,'-4'-4'107'0,"1"1"-83"0,-5-3 19 0,5 3 3 15,-1-3-9-15,1-7 1 16,-1-3-7-16,1-6 1 15,3-6-18-15,0-3-1 0,3-4 0 16,1-2-3-16,3 5 2 16,0 1-3-16,0 9 2 15,0 6-2-15,4-2 0 16,-1 2-1-16,8 6 0 16,-4 4 0-16,7 9 2 15,7 7-3-15,4 2-2 16,-4 17-2-16,1 2 0 15,-5 6-2-15,-3 1 2 16,1-3-2-16,-5-4 2 16,1-6-4-16,-4-3-2 0,0-9-34 15,4-4-15-15,-1-3-15 16,5-6-7-16,2-6-6 16,-3-3 0-16,1-4-53 15</inkml:trace>
  <inkml:trace contextRef="#ctx0" brushRef="#br0" timeOffset="63295.778">26511 14064 260 0,'-24'0'96'0,"24"0"-75"0,-7 3 17 16,7-3 3-16,0 0 2 15,0 0 4-15,10 0-1 16,1 0-1-16,13 0-25 15,-2 0-3-15,9 0 0 0,-6 0-7 16,10 0-1-16,-3 0-5 16,10 6-3-16,-6-3-3 15,6-3 1-15,-7 7-17 16,8-4-8-16,-8-3-28 16,0 6-11-16,-7-6-34 15,-6 0-15-15,-5 0-8 16</inkml:trace>
  <inkml:trace contextRef="#ctx0" brushRef="#br0" timeOffset="63623.019">27252 13587 296 0,'-3'-22'112'0,"3"22"-87"0,0-12 18 0,0 12 2 0,0 0-9 16,0 0-1-16,0 3-8 15,0 3-3-15,0 7-13 16,0 2 2-16,0 23 1 0,0-7-5 16,-7 38-3-16,-4 19-3 15,-3 3 0-15,0-3-2 16,0-7 2-16,-1 7-2 15,1-13-1-15,0-9-2 16,4-9 1-16,3-14-15 16,3-5-6-16,8-10-40 15,-1-12-15-15,4-7-88 16</inkml:trace>
  <inkml:trace contextRef="#ctx0" brushRef="#br0" timeOffset="64358.42">27926 13650 336 0,'35'-32'126'0,"-35"32"-98"0,32-21 8 0,-29 17-5 15,1 1-4-15,0 0 1 16,-8 3-11-16,4 0-5 15,-21 3-7-15,3 0-2 0,-21 7 1 0,8-4-5 16,-12 7 1-16,8-4 0 16,-4 7 0-16,7-4 0 15,-10 1 0-15,10 2 0 16,4-2 0-16,0 6-3 16,10-3 0-16,8-1 4 15,6 1 1 1,8-4-3-16,6-2 1 0,4 5 0 15,4-2 0-15,7 3 0 16,6 3 0-16,-6-4 0 16,25 17 2-16,-5 2 1 15,-2 4 3-15,-4-1-1 16,-4 1 2-16,-7 3-6 16,-7 6-1-16,-7 3 6 15,-7 13 4-15,-3-10 1 0,-4 0 1 16,-7-9 7-16,-4-6 2 15,-3-4-4-15,-3-6 0 16,-8-6-6-16,0-6 1 16,-3-7-7-16,0-2-1 15,3-4-2-15,4-3 1 16,0-3-4-16,3-7 0 16,7-5-1-16,4-10 0 15,4-13 2-15,6-3 2 16,15-9-3-16,14-3 0 15,10-4 1-15,-3 7 0 16,-7 12-3-16,17-21 2 16,-7 9 1-16,18-16 2 15,-14 16-1-15,7-10-1 16,-11 16 1-16,-6-3 1 0,-8 13-3 16,-24-4 0-16,-1 4-1 15,-21 5 0-15,4 7 0 16,-17 4-2-16,2 2-28 15,-20 0-12-15,7 1-19 16,-15 2-8-16,11-3-33 16,-7 7-13-16,11 0-18 15</inkml:trace>
  <inkml:trace contextRef="#ctx0" brushRef="#br0" timeOffset="66550.796">21156 12888 276 0,'4'-22'104'0,"3"13"-81"0,3-4 18 0,-6 7 2 16,3-1-1-16,0 1 4 16,0 3-10-16,0 3-2 15,0 13-19-15,-3 15 0 0,-4 19-1 16,0 9-1-16,-4 13 2 0,-3 38-2 16,3 15 0-16,-3 22-5 15,0 23-3 1,4-1-2-16,-1 22-3 0,4-19 1 15,-3-15 1-15,-1 3-1 16,1-13 2-16,-4-22 0 16,-4-12 1-16,-3-16 0 15,-4-9 0-15,1-1-5 16,-1-15 1-16,4-6 0 16,3-19 2-16,4-3-1 15,0-10-1-15,7-6 1 16,4-6-1-16,-1-3 0 15,8-4 2-15,3-2-1 16,4-4-1-16,3-3 1 0,4-3 1 16,3 0-1-16,0-3 2 15,4-3-2-15,3 2-1 16,0-2 1-16,4-3 1 16,3 6-1-16,15-4-1 15,10-2 1-15,10-1 1 16,5 4-1-16,6-3-1 15,21-4 3-15,8 7 0 16,-1-3 1-16,18 2 0 16,11 4-2-16,-8 0 1 15,15-3-4-15,10 6 0 16,-7-3 3-16,18-1 1 16,-3 4 1-16,3-3 0 15,10 3-5-15,-14 0-1 0,18 0 1 16,-3 7 2-16,-8-4 0 15,11 0 2-15,-11 3-2 16,4-3-1-16,46 0 1 16,-32 1 1-16,4-1-3 15,-11 3 0-15,-18 0 1 16,15 1 2-16,-61-4-3 16,53 6 0-16,11 0 1 15,-14 7 0-15,-18-3 0 16,11 6 2-16,-7-7-1 15,-18-3 2-15,4-2-4 0,-1-4 0 16,-13-6 1-16,-22 3 0 16,-6 0 0-16,-1 0 2 15,-3 0-1-15,-8 3-1 16,-9 0 1 0,-12 3 1-16,-6 7-3 0,-4-4 0 15,-4 1 1-15,-3-4 0 16,-11 0 2-16,-6-3 1 15,-12-3-1-15,-6 0-2 16,-11 0 7-16,-11-6 3 16,-6 0-5-16,-4-4-3 15,0-2-1-15,-1-7 1 16,1 3-3-16,4-2 0 16,-1-4 1-16,8-4 2 15,3-5-3-15,0-3 0 0,0-7 1 16,0 0 2-16,3-15-1 15,1-29-1-15,-1-15 1 16,4-7-1-16,7-28 0 16,11-18 0-16,3-1-3 15,4-31 2-15,0 13 1 16,-15 55 0-16,-2 30-3 16,-8-36 0-16,0 29 2 15,-14-9 0-15,3 21 1 16,-14-12 0-16,4 19 0 15,-7 3 2-15,4 9-3 16,-5 10 0-16,5 12 1 16,-1 4 0-16,-10-17-3 0,0 13 2 15,-1 13 1-15,1 6 2 16,-4 0-1-16,-6 4 2 16,-15 2-4-16,-11-3 0 15,-6 10 1-15,-1-4 2 16,-3 1-3-16,-14-4 0 15,-18 0 3-15,0 4 1 16,0-1-4-16,-24-3 1 16,-8 7 0-16,4 0 0 15,-25-1 0-15,-3 1 0 16,3 9 0-16,-21-3 0 16,15-4-3-16,-15 7 2 15,-7-3 3-15,7 3 1 16,-21 0-4-16,14 0 1 15,-14 0 0-15,3 0 2 0,4 0-1 16,-7 0-1-16,21 0 1 16,4 0-1-16,-1-3-3 15,22 3 2-15,11 0 1 16,-12 0 0-16,15 0 0 16,14 3 0-16,0 0 0 15,-10 7 0-15,10-1 0 16,10 1 2-16,4 5-1 15,-3-2-1-15,3-1 1 16,18 1-1-16,7-4-3 16,10-2 2-16,0-1 1 0,-3-3 2 15,-3 3-1-15,2 1-1 16,8-1 1 0,4-3-1-16,-1 0 0 0,-10 0 0 15,-7 3 0-15,7-2 2 16,7 5-3-16,10-3-2 15,11-3 2-15,11-3 2 16,7 0 0-16,6 0-1 16,8 0 1-16,4 0-1 15,6 0-5-15,4 7 1 16,0-4-9-16,0 3-4 16,0 4-40-16,-4-1-15 15,1 3-40-15,-1 4-15 0,0-3-36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4:14.0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9070 4482 216 0,'0'0'82'0,"-4"3"-64"0,4-3 20 0,0 0 3 16,0 0-6-16,0 0 0 0,0 0-7 15,0 0 0-15,0 0-16 16,0 0 4-16,0 0 2 0,0-3 3 16,0 0 2-16,0-4 1 15,0 1 2 1,4-3-1-16,-1-4 0 16,1-3-6-16,3 1 1 0,0-4-5 15,4-9-1-15,-1-4-6 16,4-2-3-16,4-4 2 15,3 4 2-15,4-7-2 16,3 0 1-16,7 10-1 16,1-4 3-16,-1-2-7 15,4-7-2-15,0-3-1 16,3-3 2-16,11-7-3 0,10 4 0 16,8 0 1-16,-1 6 2 15,1-4-3-15,3 7 0 16,14-9 1-16,11-3 0 15,0-7 0-15,-4 0 2 16,11 1-1-16,10 2-1 16,-3 10-2-16,0 3 1 15,11-10 1-15,10 10 0 16,-7-6 0-16,14 0 0 16,14 3 0-16,-10-1 0 15,17 4 0-15,4 7 0 16,3 2 0-16,18 0 2 15,-4 7-3-15,26 3 0 16,34-7 1-16,14 4 2 0,-17 9-3 16,14-3 0-16,-17 6 1 15,24 10 2-15,-25 9-1 16,18 0-1-16,-17 9-2 16,13 7 1-16,-10 3 1 15,14 3 2-15,-18 9-3 16,15 3 0-16,-18 13-1 15,17 22 0-15,-21 0 4 16,15 0 1-16,-22 10-4 16,11-1 1-16,-18 16-2 15,7 10 0-15,-10-4 2 16,-22-12 2-16,4 25-1 16,-21 0-1-16,-21-7 7 15,-4-9 3-15,-14 1-5 0,-21 5-3 16,-18-6-1-16,-13-6 1 15,-15-16-1-15,-7-12-1 16,-8-10 3-16,-2-12 0 16,-8-6-1-16,-7-7-2 15,-3-6 1-15,-11-6-1 16,-7-7 0-16,-3-3 2 16,-7-6 1-16,-4 0 1 15,-7-3-18-15,-4 0-5 16,0 0-57-16,1 0-25 15,10 9-113 1</inkml:trace>
  <inkml:trace contextRef="#ctx0" brushRef="#br0" timeOffset="915.889">8901 2836 308 0,'-15'-57'115'0,"12"35"-89"0,3-6 14 0,0 25 1 15,3-3-6-15,1-4 2 16,3 10-1-16,7 10 3 15,0 5-22-15,4 17 6 0,0 5 4 16,3 13-6-16,0 1-2 16,0 11-5-16,0 17 1 0,4 8-6 15,3-8-3 1,0-1-1-16,1-12-1 16,-5 3-2-16,1-3-2 0,-4-10-2 15,0-6-1-15,-3-21 2 16,-4 2 2-16,-3-15-7 15,-4-10-1-15,-4-9-36 16,-3-7-14-16,0-5-28 16,-7-4-12-16,-3-6-76 15</inkml:trace>
  <inkml:trace contextRef="#ctx0" brushRef="#br0" timeOffset="1175.213">8982 2745 320 0,'0'3'121'0,"0"-3"-95"0,7-3 18 0,-4-4 0 16,8-2-13-16,3-10-1 15,7-3-13-15,11-6-5 16,14 3-7-16,7-6-6 0,3 2 0 15,-3 1 1-15,-4 3 0 16,-3-6 0-16,-7 9 2 16,-7 3-45-16,-7 9-18 15,-8 10-107-15</inkml:trace>
  <inkml:trace contextRef="#ctx0" brushRef="#br0" timeOffset="1385.639">9109 3077 288 0,'-21'38'110'0,"21"-29"-86"0,3 0 16 15,1-9 0-15,6-9-9 16,8 6 2-16,10-13-10 16,7 4-4-16,8-7-11 0,-1 0-5 15,0-6-2-15,-3 6-1 16,-4-3 0-16,-3 10-55 0,-4-4-25 15,8 3-75 1</inkml:trace>
  <inkml:trace contextRef="#ctx0" brushRef="#br0" timeOffset="2972.145">10097 4849 272 0,'-11'-10'101'0,"7"7"-78"0,4-6 15 0,0 2 2 16,0-2-9-16,4-4 2 15,-1-2-8-15,5 2-1 16,2-3-13-16,1-2 2 0,3-1 3 16,3-3 1-16,5 0 1 15,2-3-3-15,8 6-1 16,0-3-4-16,3-3 1 16,0 0 0-16,4-3 3 15,3-7-5-15,11 4-1 0,11-16-2 16,3 0 1-16,3-7-4 15,-2 1 0-15,-1 6-1 16,7-3 1-16,7 3-2 16,3 0 2-16,1-6-4 15,-4-4 0-15,7-9 1 16,11 0 0-16,4 7 0 16,-5 2 0-16,5 1 2 15,17-4 1-15,7-9 3 16,3-6 3-16,25-13-4 15,4 16-3-15,14 0-1 16,17-3 1-16,8-7-3 0,17-5 0 16,11-7 1-16,7 12 2 15,24-3-3 1,-6-2 0-16,80-26 1 0,-17 6 2 16,-7 19-1-16,14 4 2 15,-14 15-4-15,4 3 0 16,20-6 1-16,-6 0 0 15,-8 9 0-15,22 6 0 16,14 4 0-16,-11 9 0 16,7 10 0-16,15 15 2 15,13 0-1-15,-14 7 2 16,-10 12-2-16,14 0 2 16,0 9-2-16,-18 10 2 15,-10 22-4-15,14 6 0 0,-25 18 1 16,-14-2 0-16,3 9 0 15,-20 0 0-15,-5 32 0 16,-16 6 2-16,-8-1-3 16,-18 10 0-16,-6 13 1 15,-36 6 0-15,-7-12 0 16,-14 24 0-16,-32-6 2 16,-17-18 1-16,-11 18-1 15,-18-3-2-15,-17-19 1 16,-22-9 1-16,-17 0-1 15,-11-3-1-15,-10-10 3 16,-11-15 0-16,-7-16-1 0,-3-13-2 16,0-15-2-16,-1-3 1 15,1-13 1-15,-1-6 2 16,4-7-32-16,1-9-14 16,-1-3-55-16,-4-3-25 15,4-6-58 1</inkml:trace>
  <inkml:trace contextRef="#ctx0" brushRef="#br0" timeOffset="4052.917">14919 1447 264 0,'18'-29'99'0,"-11"10"-77"0,7-2 11 0,-11 11 2 16,4 1-1-16,-3-7 1 16,-1 3-3-16,-6 7-2 15,-4-6-17-15,-7 18 1 0,-4 6 0 16,-3 7-3-16,-4 10 1 15,1 2-3-15,-1 7 0 16,0 5-8-16,4 1 0 16,0 0-1-16,3 16 0 15,4-1 0-15,7 7 2 16,7-6 3-16,7-13 2 16,4-3 1-16,6-4 0 15,8-11 4-15,10-7 3 16,11-4-6-16,7-11-3 15,0-7 3-15,0-7 2 0,0-8 2 16,0-13 3-16,0-16-5 16,7-16-1-16,-4-3 0 15,-7 10 4-15,-13-3-10 16,-15 2-2-16,-18-2 0 16,-17-10 3-16,-10 10-4 15,-8-1-1-15,-10 10-5 16,-4 9-1-16,-7 17 3 15,0 14 1-15,7 17-12 16,4 12-5-16,17 6-30 16,11 3-11-16,14-6-26 0,10 4-9 15,12 5-70 1</inkml:trace>
  <inkml:trace contextRef="#ctx0" brushRef="#br0" timeOffset="5058.728">14778 7329 228 0,'-4'-25'85'0,"1"15"-66"0,3-5 12 16,0 8 3-16,0 1-5 15,0 0 3-15,0-4-3 16,0 7 2-16,0-3-17 16,3 12 10-16,-3-3 3 0,0 13 1 15,4 3 1-15,-4 6-10 16,0 3-1-16,0 7-5 15,3 12 0-15,4 12 4 16,4 7 1-16,7-3-1 16,13-1 2-16,12 1-4 15,13 0 1-15,8 6-7 16,6 3-1-16,22-6-4 16,17-10-3-16,8-6 0 0,20-12 1 15,15-3 1-15,10-10 3 16,25-7-1-16,-3-8 0 15,27-4-1-15,-13-6 0 16,17-9 0-16,-10-10 0 16,3-9-2-16,-3-10 1 15,-11-9-2-15,0-3 2 16,-15 0-2-16,-23-4 2 16,-12-8 0-16,-20-7 1 15,-25-3-2-15,-32 12-2 16,-25 10 1-16,-24 6 1 15,-15 0-8-15,-10 10-3 0,-4 12-20 16,-3 3-8-16,4 3-21 16,-1 0-6-16,4 4-15 15,4-1-3 1</inkml:trace>
  <inkml:trace contextRef="#ctx0" brushRef="#br0" timeOffset="5617.324">16376 7460 280 0,'11'-6'107'0,"-8"3"-83"0,4 3 19 16,-3 0 6-16,-1 0-9 15,1 0 1-15,3 0-6 16,3 0-1-16,4 0-19 15,8 0-2-15,2 0-2 0,8 0-4 16,3-3 1-16,1 0-3 16,2 0 0-16,5-4-6 15,-1 4-1-15,4 0 1 16,-4 0 0-16,-6 3 1 16,-8 0 0-16,-7 3-49 15,-10 3-19-15,-8 1-39 0,-10 8-15 16,0 1-10-1</inkml:trace>
  <inkml:trace contextRef="#ctx0" brushRef="#br0" timeOffset="5871.754">16679 7489 296 0,'0'-16'112'0,"0"13"-87"0,7-3 18 0,-3 6 2 0,-1 0-4 15,1 0 2-15,0 9-12 16,-1 10-4-16,-3 6-16 16,-3 9-4-16,-5 7-3 0,1 3-5 15,0-3 1 1,4-4 0-16,-1-2 0 0,4-4 0 16,0-3 2-16,4-6-32 15,-1-3-14-15,1-3-44 16,-4 3-20-16,0 3-35 15</inkml:trace>
  <inkml:trace contextRef="#ctx0" brushRef="#br0" timeOffset="6082.159">16517 7943 308 0,'14'3'115'0,"0"1"-89"0,15-4 14 0,-19 0 3 15,11 0-13-15,4-4-2 16,7-2-14-16,10 0-4 16,0-4-6-16,4 7-5 0,-3 3 0 15,-8 0-19-15,-3 0-7 16,-4 3-61-16,-7 10-27 16,-7-4-16-1</inkml:trace>
  <inkml:trace contextRef="#ctx0" brushRef="#br0" timeOffset="7175.823">13938 7009 248 0,'0'-19'93'0,"0"19"-72"0,0-3 16 0,0 3 4 0,0 0-11 15,-3 3 0-15,-4 13-4 16,0 6-1-16,0 12-14 16,0 7 2-16,-1 6 1 0,1 6-5 15,0 1-1-15,0 8-2 16,4 17-1-16,3 5 8 16,3 4 3-16,11-6 8 0,8 5 2 15,13 14-5 1,11 2-2-16,7-12-7 0,3-6 0 15,8 3-5-15,13 6 1 16,18 3-3 0,8-6 2-16,10-10 0 0,24-5 1 15,8-1 0-15,24-6 0 16,15 0-4-16,13-3-3 16,11-7 0-16,18-2 1 15,3-10 1-15,25-7 1 16,-3-8-5-16,17-7 1 15,7-6 2-15,0-10 1 16,22-3-4-16,-19-6 1 16,8-9 0-16,0-4 2 15,-7-15-3-15,13-6 0 0,-13-13 1 16,14-7 2-16,-4 1-1 16,-3-3 2-16,70-26-2 15,-42-15 2-15,-3-3-4 16,-4 6 0-16,-22-1 1 15,5-8 2-15,-29-7 1 16,3 4 1-16,-17 18-5 16,11 3 1-16,-22-3 9 15,25-6 3-15,-18 3-8 16,22 13-1-16,-29 9-3 16,4 6 0-16,-35 7 0 15,-22 6 2-15,-20-4-3 16,-26 4-2-16,-38 0-31 0,-28 12-13 15,-26 1-3-15,-16 5 3 16,-19 11-14-16,-10 2-3 16,-10 6-61-16,-1 13-26 15,0 0 28 1</inkml:trace>
  <inkml:trace contextRef="#ctx0" brushRef="#br0" timeOffset="7717.925">23728 6811 260 0,'17'-15'99'0,"-17"15"-77"0,15-13 20 0,-15 13 3 16,3 0-6-16,-3 0 2 15,0 3-10-15,0 0-2 16,-7 13-16-16,4-3 1 0,-12 12 2 16,-9 22-2-16,-8 12 0 15,0 10-2-15,0-3 2 16,4-3-1-16,7-7 2 16,11-9-6-16,6-6-1 15,15-6 0-15,13-7 2 16,15-6 4-16,7-7 1 15,10-8-6-15,15-7-3 16,14-7-3-16,-1-2 0 16,-10 0-2-16,-7-1-1 15,-10 1 1-15,-11 3-1 16,-11-4-36-16,-7 10-13 0,-7-3-59 16,-7 6-23-16,1-3-40 15</inkml:trace>
  <inkml:trace contextRef="#ctx0" brushRef="#br0" timeOffset="9667.953">6188 11769 288 0,'-4'-7'110'0,"4"7"-86"0,0 0 7 0,0 0-2 15,0 0-1-15,4 0 6 16,3-3-4-16,3-3 2 15,4 6-18-15,11-3 3 0,14-4 3 16,-4 7-2-16,11-9-1 16,4 6-3-16,-1-3-1 15,4-1-5-15,3 1 0 16,4 3-3-16,4 0 0 16,-4 0-3-16,-7 3 1 15,-4 0-2-15,-7 0 2 16,-13 3-2-16,-5 0 2 15,-3 3-4-15,-6 4 0 16,-8-1-48-16,-7 0-21 0,-4 1-16 16,-7 6-3-16,-3 2-61 15</inkml:trace>
  <inkml:trace contextRef="#ctx0" brushRef="#br0" timeOffset="9937.887">6414 12261 324 0,'-4'3'121'0,"11"-3"-95"0,7 0 16 0,-3 0 1 16,6 0-6-16,8-3 2 16,7-3-12-16,7-4-5 15,6-2-12-15,15 2 0 0,0 1 3 16,7-1-9-16,0 4-2 15,-7 3 0-15,-3 3 3 16,-1 0-4-16,-6 0-1 16,6 0-57-16,-3 0-27 15,0-3-41-15,0 0-17 16,-4-4 16 0</inkml:trace>
  <inkml:trace contextRef="#ctx0" brushRef="#br0" timeOffset="10838.762">8262 11167 252 0,'-21'-16'96'0,"14"10"-75"0,0-4 14 0,3 4 3 15,1-7-7-15,3 4-1 16,3-10-8-16,8 3-1 16,6-5-12-16,12-8 6 0,2-2 2 15,12 0-1-15,6 2 3 0,11-5-1 16,18 9-2-1,6 6 3-15,-2 3 0 16,-1 7 1-16,-14 6 2 16,-11 6-3-16,-13 6-2 0,-12 20 2 15,-13 8 0-15,-11 13-8 16,-14 7-4-16,-14 2-4 16,-18 1 0-16,-10 9-2 15,-8 6 2-15,4-9-2 16,0 0-1-16,11-16-2 15,10-6-1-15,7-10-1 16,8-5 3-16,6-11-2 16,8 1 1-16,6-9 2 15,11-1 0-15,18 0-3 0,14 1 2 16,10 6 3-16,8-1 1 16,-1 10-1-16,12 4-2 15,9 11 1-15,1 26 1 16,-4 3-1-1,-10 0 2-15,-11-3-2 0,-11 3 2 16,-10 3-2-16,-11 0 2 16,-7-3-2-16,-7-6-1 15,-7-4 12-15,-7-12 4 16,-10-6-6-16,-11 0-1 16,-15-10-5-16,-13 1-3 15,-11-4-3-15,-7-3 1 16,-7-6 1-16,-11-7 2 15,-7-5-3-15,1-7-2 0,10-7-14 16,6-2-4-16,15 0-7 16,15 2-2-16,13 1-24 15,11 0-8-15,10-4-5 16,15-5-1-16,13 2-22 16,26-15-8-16,10-10-24 15</inkml:trace>
  <inkml:trace contextRef="#ctx0" brushRef="#br0" timeOffset="11470.174">10456 11897 224 0,'-3'-9'85'0,"-1"6"-66"0,1-13 12 15,-1 13 1-15,4-7-4 16,0 1 3-16,0-4 0 16,0 4 3-16,-3-4-18 15,-1 4 8-15,1 0 6 0,-4 2-3 16,-8 1-1-16,-2 6-8 15,-11 3-3-15,-4 7-5 16,-10 8-1-16,-4 14-3 16,0 12 1-16,3 6-2 15,1 6 2-15,3 4-6 16,1 6-1-16,6 18 2 0,11 1 1 16,7-7 3-16,14-2 1 15,10-17 3 1,15-12 1-16,28-9-1 0,14-13 1 15,3-9-2-15,4-7 0 16,4-6-5-16,3-6-3 16,-3-3 0-16,-4-4 1 15,-11 1-8-15,-10-7-1 16,-7-6-45-16,-7-9-20 16,-11 3-38-16,-3 0-14 15,-11 2-27 1</inkml:trace>
  <inkml:trace contextRef="#ctx0" brushRef="#br0" timeOffset="12189.814">10710 10624 228 0,'-14'-22'85'0,"11"6"-66"0,-4-2 16 0,3 8 6 16,-3 1-7-16,0-1 1 16,0 1-7-16,0 3 0 15,0-1-16-15,0 1 4 0,3 3 4 16,1 0 0-16,-1 0 0 0,4 0-6 15,7-4-1 1,7-2-4-16,8-4 2 16,9 4-2-16,5 0 2 0,2-1-2 15,1 1 2 1,0 6 0-16,-4 3 1 0,1 3 2 16,-5 16 2-16,-6 6-3 15,-7 9 0-15,-8 7-5 16,-6 3 0-16,-8 0-5 15,-6 6 0-15,-4 10-1 16,-4 2 1-16,-3 4-2 16,0 0-1-16,-1-10-2 15,5-5 1-15,3-8 1 16,7-5 0-16,3-7 2 16,8-6 1-16,3-3 1 0,7-3 2 15,3-6-3 1,5-4-2-16,6-3 2 15,4-2 2-15,6-1-2 16,1-3 0-16,-4 0-1 0,1 0-2 16,-5 0-37-16,-2 0-17 15,-8 0-39-15,-4 3-17 16</inkml:trace>
  <inkml:trace contextRef="#ctx0" brushRef="#br0" timeOffset="13646.668">11938 11762 264 0,'-7'0'99'0,"3"0"-77"0,1 0 7 0,3 0-3 0,0 0-5 16,3 0-1-16,1 0 5 16,7 0 4-16,3 0-16 15,10-3 4-15,8-3 1 0,14 6-2 16,7-3 3-16,7-4-4 15,3 7 1-15,11-9-5 16,15 6-1-16,2-3-4 16,-2-1-1-16,-8 4-3 15,-4 0 1-15,-3 0-2 16,-14 3-1-16,-10 3 3 16,-15 3 0-16,-10 1-15 15,-15 2-6-15,-6 0-22 16,-11 1-8-16,-4-1-9 15,1 1-3-15,-5-1-68 16,1 0-45-16,0 1 79 16</inkml:trace>
  <inkml:trace contextRef="#ctx0" brushRef="#br0" timeOffset="13960.902">12555 11323 248 0,'-10'-50'93'0,"6"38"-72"0,4-1 20 0,0 7 4 0,0 6-8 15,7 0 1-15,4 6 0 16,7 7 3 0,-4 12-22-16,3 22-2 0,1 15 0 0,-4 7-3 15,-3 4 0-15,-4 14-8 16,0 23-2-16,-7-10-2 15,0-2 1-15,0-1-2 16,-4 3 2-16,1 4-4 16,-1-13 0-16,1-16-6 15,-1-9 0-15,4-16-39 16,7-13-17-16,7-15-31 16,7-9-12-16,8-19-25 15</inkml:trace>
  <inkml:trace contextRef="#ctx0" brushRef="#br0" timeOffset="14321.764">13645 10972 340 0,'0'-22'129'0,"4"16"-100"0,3 6 11 0,-3 6-2 0,3 7-4 16,0 15 2-16,3 10-8 16,1 9-3-16,-4 6-14 15,-4 22 4-15,-3 25 5 0,-7 1-13 16,-3 2-6-16,-4 16-1 15,-4 4 1 1,4-23 0-16,3-3 2 0,8-15-2 16,6-10-1-16,8-9-43 15,3-13-21-15,4-19-43 16,3-3-16-16,7-6-24 16</inkml:trace>
  <inkml:trace contextRef="#ctx0" brushRef="#br0" timeOffset="14741.172">14499 11875 248 0,'18'-25'93'0,"-8"13"-72"0,19-10 9 0,-19 12-1 15,4 1-11-15,0-1 0 16,1-2 2-16,-5-1 4 16,-3 4-12-16,-3-4 13 0,-8-2 5 15,-6 2-2-15,-8 1 0 16,-10 2-6-16,-8 4-2 16,-2 9-9-16,-5 6-2 0,1 10-1 15,0 6 2-15,-1 16-1 16,5 19 0-16,2 6-1 15,12-4 2-15,9-2 1 16,12-1 3-16,13-2-1 16,8-1 2-16,14-6-6 15,21-9-1-15,17-6-2 16,11-10-1-16,1-10-1 16,6-11 0-16,7-8-20 15,-3-5-7-15,-4-4-59 16,-10-2-26-16,-1-1-85 15</inkml:trace>
  <inkml:trace contextRef="#ctx0" brushRef="#br0" timeOffset="15212.673">15879 11734 288 0,'-22'0'110'0,"22"0"-86"0,0 6 13 16,4-3 0-16,3-3 0 0,7 7 4 15,11-7-9-15,10 3-2 16,7-3-17-16,4 9-6 0,4-9 0 16,3 7-4-16,7-1-2 15,3 0-3-15,1 0 1 16,-1 1-61-16,-7-1-25 16,-3 6-78-1</inkml:trace>
  <inkml:trace contextRef="#ctx0" brushRef="#br0" timeOffset="15913.032">17043 11079 376 0,'31'-47'143'0,"-23"31"-112"0,2 3 12 16,-6 10-2-16,-4 3-19 16,0 7-2-16,-4 8-12 15,-3 4-3-15,-11 6-3 16,-6 3-4-16,-8 1-1 0,-3 2 2 16,-4 0 2-16,7-2-2 15,4-4 0-15,7 0 1 16,7-6 0-16,7-4-3 15,10-2 2-15,8-1-1 16,6-5 0-16,4-4 0 16,8 0 0-16,-1 0 4 15,4-3 1-15,-1 0 1 16,-2 0 0-16,-1 6 0 0,0-6 0 16,-3 3-2-16,-1-3-2 15,1 0 1-15,-4 0 1 16,-3 0-1-16,0 0 2 15,-1 0-4-15,1 7 0 16,3-4 3-16,0 3 1 16,4 3-1-16,0 4-2 15,-1 3-2-15,-3 3 1 16,1 2 1-16,-8 1 2 16,0-3-1-16,-4 9-1 15,1-2 1-15,-4-5 1 0,-3 5-1 16,-1-1-1-1,-3 0 1-15,-3 0 1 16,-8 3-1-16,-3-3-1 0,-4-3 1 16,1 6 1-16,-8-3-1 15,-3 0-1-15,-4 1 1 16,0-8 1-16,-3-5-1 16,0-13-1-16,-4 0 1 15,0-10 1-15,0-2-3 16,4-4-2-16,3 1 2 15,4-1 2-15,7 3-13 16,10-2-60 0,11 2-16-16,7-3-88 15</inkml:trace>
  <inkml:trace contextRef="#ctx0" brushRef="#br0" timeOffset="16241.477">17092 10894 300 0,'-10'6'112'0,"10"3"-87"0,7 13 9 0,-4-12-1 0,8 2-1 16,6 7 5-16,8 0-3 16,17-3 0-16,22-4-19 15,10-6-5-15,0 1-2 0,0-4-2 16,4 0-1-16,3 0-6 16,-7-3 1-16,-11 3-2 15,-13-3-2-15,-11 3-57 16,-15 1-24-16,-13 2-85 15</inkml:trace>
  <inkml:trace contextRef="#ctx0" brushRef="#br0" timeOffset="16754.517">16563 11098 244 0,'3'-22'93'0,"5"12"-72"0,-1-2 9 16,-4 5-1-16,4 1 0 15,0 0 2-15,0 0 3 16,0-1 2-16,0 4-20 16,0 6 6-16,0 10 5 0,1 9-4 15,-1 9 1-15,0 7-7 16,-4 9 0-16,1 12-4 15,-1 20 0-15,1-1-1 16,3-3 2-16,3 7-5 16,1-4-3-16,3 7-3 15,4-7-3-15,3-9 1 16,0-9-1-16,-3-10 2 0,-8-12 1 16,1-4-34-16,-11-9-14 15,-4-6-29-15,-3-6-9 16,0-7-41-16,7-6-19 15,4-9 33 1</inkml:trace>
  <inkml:trace contextRef="#ctx0" brushRef="#br0" timeOffset="17310.759">18059 11558 272 0,'10'-25'101'0,"-6"13"-78"0,3-7 13 0,-7 16 0 15,0-7-6-15,0 1 2 16,0 0-1-16,0 2 3 15,-4 1-18-15,-3 3 6 0,-3 3 2 16,-4 6-4-16,-8 7-1 16,-6 6-3-16,-4 12 0 15,-3 0-4-15,0 4 0 16,3 9-3-16,4 3 2 16,7 3-4-16,10 3-2 15,11 1 0-15,14-7-1 16,18-7 2-16,14-5 3 15,7-10-2-15,10-6-2 16,18-10-2-16,8 1-3 16,-8-10-21-16,-7-4-11 15,-14-2-59-15,-11-3-26 16,1-1-69-16</inkml:trace>
  <inkml:trace contextRef="#ctx0" brushRef="#br0" timeOffset="18256.763">18951 11527 316 0,'-24'3'118'0,"16"0"-92"0,5 4 8 16,3-7-3-16,3 6-2 15,8 0 2-15,7-3-1 16,6-3-1-16,12-3-16 16,24-3-1-16,21 0 1 0,14-4 4 15,11 1 4-15,21 3-9 16,0 2-2-16,-4 4-6 16,8 7-1-16,-8 2-1 15,-17 1 1-15,-18 2-26 0,-21 1-10 16,-14-4-56-1,-14 0-22-15,-14-5-55 16</inkml:trace>
  <inkml:trace contextRef="#ctx0" brushRef="#br0" timeOffset="18783.757">20655 11000 332 0,'18'-47'126'16,"-8"32"-98"-16,4-4 17 0,-10 16 1 0,0 0-10 15,-4 3-1-15,-8 6-15 16,-6 13-7-16,-10 6-8 16,-5 3-4-16,-2 10 2 0,-8-1-2 15,0-5-1-15,4 5-2 16,3-9-1-16,11 1-1 15,7-7 3-15,14-4-2 16,7-2 1-16,7 0 2 16,11-7 2-16,10-3-3 15,18 1-2-15,10-1 2 16,8 3 0-16,-4 7 1 16,0 3 2-16,11 9 1 15,3 10 3-15,0 9 3 0,-7-3 5 16,-7 6 1-16,-7-3 0 15,-11 0-3-15,-10 3 0 16,-7-3-1-16,-7 6 1 16,-8-6 2-16,-10-3 2 15,-10-3-5-15,-11-3 1 16,-15-4-9-16,-13-2-2 16,-14-7-1-16,-4-7 2 15,0-2-1-15,-7-3-1 16,-11-4-10-16,-7-6-6 15,4-6-45-15,7-9-20 16,7-7-33-16,11-6-14 16,6-10-24-1</inkml:trace>
  <inkml:trace contextRef="#ctx0" brushRef="#br0" timeOffset="18991.409">21050 10812 400 0,'53'-28'148'0,"0"15"-115"0,39-5-9 16,-53 11-11-16,14-2-12 0,21 0 2 16,7-1-4-16,3 4-2 15,-6 3 2 1,-7-4-49-16,-11 7-18 0,-11 0-87 15</inkml:trace>
  <inkml:trace contextRef="#ctx0" brushRef="#br0" timeOffset="21273.595">12033 10332 268 0,'7'-40'101'0,"-3"27"-78"0,-1-2 6 16,-3 11-2-16,0 1-6 16,0 3 2-16,4 10-7 15,-4 8 1-15,0 23-10 16,0 28 2-16,-4 13 2 0,-3 18 0 16,-3 35 1-16,-1 9-4 15,-3 35-3-15,0 0-2 16,0 18 0-16,-4-9-2 15,1 3 2-15,-5-2-2 16,1-23-1-16,0-19 1 16,0-6-1-16,0-12-3 0,0-16 2 15,6-22 3-15,5-16 3 16,3-16 0-16,3-12 2 16,4-12-6-16,4-7-1 15,3-6 2-15,3-3 3 16,1-6 0-16,3-4 0 15,4-3-1-15,-1 0 2 16,-2-2-3-16,16-4 0 16,12 0 1-16,10-4 0 15,10-2 0-15,4 0 2 16,4 0-3-16,17-1-2 16,14-2-3-16,4-7 1 15,3 7 1-15,15-7 2 16,3 1-1-16,-4-1-1 0,8-3 1 15,6 0 1 1,-6-3 1-16,-4 3 3 0,10 1-1 16,-2 5 2-16,-8 4-2 15,-4-4 0-15,8 4-3 16,-4 2-2-16,-8 4 1 16,-2-3 1-16,10-3-1 15,0 2-1-15,-11 1-2 16,4-3 1-16,11-1 1 15,-4 1 2-15,-11-1-1 0,4 1-1 16,35 0 1-16,-14 2-1 16,-17 4 0-16,-1-3 0 15,4 3 0-15,-3 0 2 16,-4 0-1-16,-7-1-1 16,10 1 1-16,-3 3-1 15,-11 3 0-15,-3 1 0 16,4-1 0-16,-1 3 0 15,-7 3-3-15,-6 4 2 16,-8-7 1-16,7 4 2 16,4 5 1-16,-7-2 1 15,-11-1-2-15,-7-2-2 16,-7-4-2-16,0-6 1 16,0 0 1-16,-4-3 0 0,-3 0 0 15,-7 0 0-15,-7 3 0 16,-7 0 0-16,-7 0 0 15,-4 3 2-15,-7 0-3 16,-3-3 0-16,-4 3 1 16,-4-3 2-16,1 0 1 15,-4-3 1-15,0 0-5 16,0-3-1-16,-3-1 3 16,-1-2 1-16,1-4 0 15,-1 4-2-15,-3-1-2 16,0-2 1-16,4 3 3 15,-1-4 1-15,-3-3-4 16,4 1 1-16,-1-7-2 16,1-3 0-16,-1-10 2 0,-3-15 2 15,4-13-1-15,-4-9 2 16,0-13-4-16,0-18 0 16,0-19 1-16,0-7 2 15,0-15-3-15,3-10 0 16,-3 4 1-16,4-7 2 15,3-6-1-15,4 25-1 16,-1 13-2-16,1 2 1 16,-4 14 1-16,0 14 0 15,0 20 0-15,-4 22 0 16,1 9 0-16,-4 10 0 16,-4 8 2-16,1 8 1 15,-1 2-1-15,-3 7-2 0,0 2 1 16,0 1-1-1,0 6 2-15,-3 6 1 16,-1-3 1-16,-3 4 0 0,0-4-2 16,-7 0-2-16,-4 0 3 15,-7-3 0-15,-10 0-1 16,-8 0-2-16,-6 0 5 16,0-3 1-16,-4 0-2 15,-11-3-3-15,-14-1 0 16,-13 1-1-16,2-3 2 15,-6 5 1-15,-14-2 1 0,-15-3 0 16,11-1-2-16,-7 1 1 16,-14-4-4-16,3 1 0 15,1-1 1-15,-18 4 2 16,3-4-1-16,-3 7 2 16,-22 0-4-16,12 0 0 15,-15 6 1-15,-4 0 0 16,4 9 0-16,-14-3 0 15,18 4 0-15,-11-1 0 16,3 1 0-16,19-4 2 16,-5 0-3-16,5-3 0 15,20-3 1-15,11-3 0 16,0 0-3-16,0 0 2 16,21-3 1-16,7 2 0 15,0 1 0-15,0 0 2 16,4 0-1-16,10 0-1 0,11 0 1 15,0 0-1 1,0-1 0-16,0 1 2 0,0 0-3 16,7 0-2-16,10 0-1 15,4 3 3-15,7 3 2 16,7 0 2-16,4 0-1 16,3 0-2-16,7 1-2 15,8-1 1-15,6 0-1 16,7 0 0-16,4 0-31 15,7-3-13-15,7 0-37 16,4 0-14-16,3 3-75 16</inkml:trace>
  <inkml:trace contextRef="#ctx0" brushRef="#br0" timeOffset="21979.399">9539 15324 260 0,'-21'-6'96'0,"14"0"-75"0,3-4 12 0,4 7 0 16,0-3-5-16,0 0 3 16,4-1 3-16,3 1 1 15,4 3-19-15,3-3 6 0,7-1 5 16,11 1-4-16,10-3-1 15,7 6-12-15,4-4-4 0,0-2-4 16,0 6 1-16,0-4-4 16,7-2 0-1,0 9 3-15,3 0 1 0,-10 0-4 16,-10 0 1-16,-8 6-55 16,-10-3-25-16,-8 4-68 31,-10 5-58-31,-10 7 79 0</inkml:trace>
  <inkml:trace contextRef="#ctx0" brushRef="#br0" timeOffset="22220.766">9737 15660 296 0,'-25'28'112'0,"25"-19"-87"0,11 1 13 0,-4-7 1 16,7 0-1-16,10-3 4 15,8-3-8-15,7 0-3 16,3-7-17-16,11 1-9 0,11 0-1 16,10-1-3-16,0 4-1 15,-4 3 1-15,-6 0 1 16,-4-1-25-16,3-2-12 16,1-3-35-16,-1-1-14 15,-3 7-67 1</inkml:trace>
  <inkml:trace contextRef="#ctx0" brushRef="#br0" timeOffset="22535.773">11776 14638 252 0,'-25'-7'96'0,"14"7"-75"0,1-3 12 0,3 0 0 16</inkml:trace>
  <inkml:trace contextRef="#ctx0" brushRef="#br0" timeOffset="23059.059">11719 14616 483 0,'4'-10'35'15,"6"-2"-17"-15,5-4-3 0,9-3-1 16,8-6 1-16,3-3 4 0,11 0-2 15,11 3 1-15,3 12-7 16,-4 7-2-16,-7 15 1 16,-10 7 4-16,-11 6-6 15,-10 6 0-15,-14 3-4 16,-12 4-1-16,-9 9-1 16,-11 6-2-16,-4 3 1 15,0 0-1-15,4-9 0 16,3-6 2-16,4-7-3 15,7-2 0-15,3-7-1 16,8-7-2-16,6 1 3 16,11-4 0-16,15-2 1 15,9-1 0-15,8 4 0 16,4-1 0-16,3 4 0 0,0 3 2 16,3 0-1-16,4 9-1 15,0 0 1-15,0 7 1 16,-7 5-1-16,-4 1-1 15,-13 0 12-15,-8-4 6 16,-11 1-3-16,-10 0 0 16,-14-4-12-16,-14-2-1 15,-18-1-2-15,-6 0 2 16,-8 1-1-16,-7-7-1 16,-11 3-2-16,-10-3 1 15,0-3 1-15,10-3 2 16,4-10-3-16,7-6-2 15,11-3-18-15,14-3-9 0,13-3-17 16,12-3-6 0,13-4-3-16,19-9 0 15,16-3-2-15,19-3 1 0,10-10-64 16</inkml:trace>
  <inkml:trace contextRef="#ctx0" brushRef="#br0" timeOffset="23453.097">13229 15045 304 0,'-17'-22'112'0,"9"19"-87"0,-6 0 4 0,7 3-2 15,-3 3-7-15,-4 3 0 16,-4 7-4-16,0 6 0 16,-3 3-9-16,0 15 0 0,0 10 3 15,3 13-2-15,4-1 1 16,11-2-3-16,10-4-1 15,10-3-3-15,11-9 1 16,11-6-2-16,4-7-1 16,2-9 1-16,5-10-1 0,6-6-3 15,1-6 0-15,-4-3-60 16,-4-7-25-16,-3-2-66 31</inkml:trace>
  <inkml:trace contextRef="#ctx0" brushRef="#br0" timeOffset="23931.271">13300 14233 272 0,'-14'-16'104'0,"10"10"-81"0,1-6 12 0,-1 5-2 16,1-2-3-16,3-1 4 15,0-2-7-15,3-4-2 16,4-3-14-16,4 1 2 0,6 2 3 16,12 0-2-16,9 7 2 15,12-1-5-15,6 10 1 16,1 0-3-16,-8 10 2 15,-3 9-2-15,-7 3 2 16,-11 3 0-16,-7 6 3 16,-10 7-7-16,-8 6-2 15,-6 3-3-15,-11-3-2 0,-8-4 3 16,1-2 0-16,-3-10-4 16,2 0 1-16,8 1-2 15,7-7 0-15,7-4 0 16,11-2 0-16,6-3 0 15,5 5 0-15,6-8 2 16,4-1 0-16,6 1-27 16,12-7-9-16,13-3-44 15,4-3-18-15,0-1-68 16</inkml:trace>
  <inkml:trace contextRef="#ctx0" brushRef="#br0" timeOffset="24771.281">14559 15026 236 0,'-10'-6'88'0,"3"0"-69"0,-1 0 17 0,5 2 3 16,-1 1-8-16,1 0 2 0,3-3-6 16,0 6 1-16,7 0-16 15,4 0 6-15,6 0 5 0,8-3-3 16,7-4 0-16,3 4-5 15,7-3 1-15,8-3-7 16,10 9-3-16,7-4-3 16,-4 4-3-16,-6 0 1 15,-8 4 1-15,-7-4-3 16,-6 6 0-16,-12-3-15 16,-3 3-4-16,-3-3-21 15,-4-3-9-15,0-3-6 16,-3-3-4-16,-1-3-74 15,1 5-35-15,3-5 88 32</inkml:trace>
  <inkml:trace contextRef="#ctx0" brushRef="#br0" timeOffset="25206.318">15741 14264 236 0,'0'-34'90'0,"0"25"-70"0,0-4 15 16,0 7 2-16,0 6-4 15,3 0 3-15,1 6 0 16,3 7-1-16,0 12-18 16,0 12 5-16,0 13 2 0,4 7-6 15,-4 6-3-15,0 12-6 0,-4 19-1 16,1 6-5-16,-4-6-2 15,0-3 0-15,-4 6-1 16,1-3 0-16,-1-3 2 16,4-15-3-16,4-14 0 15,-1-11-23-15,1-14-12 16,3-9-47-16,4-15-22 16,3-19-40-1</inkml:trace>
  <inkml:trace contextRef="#ctx0" brushRef="#br0" timeOffset="25519.22">16157 14268 296 0,'-7'-16'110'0,"7"16"-86"0,0 0 11 15,0 3-1-15,0 6-6 16,0 7 1-16,0 9-8 15,-3 7 0-15,-1 11-12 16,-3 1-3-16,0 0 0 0,0 3-1 16,0 7 2-16,0 5-2 15,3 4 2-15,4-7-2 16,7-6 2-16,4-9-4 16,7-9-2-16,3-7 0 0,7-10-1 15,7-8-5-15,8-11 1 16,-12 1-44-16,22-19-18 15,-3-3-35 1,-8 0-15-16,-10 6-1 16</inkml:trace>
  <inkml:trace contextRef="#ctx0" brushRef="#br0" timeOffset="25821.132">16679 14139 316 0,'-3'-16'121'0,"3"10"-95"0,0 3 9 0,0 3-4 0,0 0-4 15,0 6 3-15,0 10-10 16,-4 9-2-16,-3 16-10 16,0 25 1-16,0 3 4 0,-3 12-9 15,-5 13-2-15,-2 16 0 16,-1-4 1-16,4-5-1 15,3-4-2-15,4 3 1 16,4-9-1-16,3-3-3 16,3-16 2-16,1-12-28 15,3-10-13-15,0-6-20 16,4-13-9-16,-1-9-75 16</inkml:trace>
  <inkml:trace contextRef="#ctx0" brushRef="#br0" timeOffset="26482.029">17226 15042 216 0,'11'-22'82'0,"-1"13"-64"0,8-10 13 0,-11 9 3 15,4-2-9-15,-1-4-2 16,1-3 6 0,-4 1 4-16,-7-4-17 0,-4 0 8 0,-6-3 4 15,-4 6-2-15,-4 9 2 16,-3 4-7-16,-4 12-1 16,-3 13-9-16,-7 16-2 15,-8 9-5-15,-3 3-3 16,1 22 0-16,-1 12 1 15,10 4 3-15,15-10 4 16,18-9-2-16,17-7 1 16,18-8 4-16,10-17 2 15,11-6-5-15,21-9-3 16,11-9-3-16,-1-10-3 0,-6-4-17 16,-4-2-9-16,-7-3-55 15,-4-10-24 1,1 0-67-16</inkml:trace>
  <inkml:trace contextRef="#ctx0" brushRef="#br0" timeOffset="27307.731">18376 14982 296 0,'-21'7'110'0,"14"-4"-86"0,-4-3 16 0,11 0 0 0,0 0-11 16,0 0-2-16,7 0 0 16,8 0 0-16,6 6-14 15,10-3 1-15,5-3 2 0,3 3-6 16,3 4-1-1,11-1-5-15,7 0-3 0,0 4 0 16,0-1 1-16,-7-3-3 16,-4 1-2-16,0-7-56 15,-10 0-25-15,-3-4-87 16</inkml:trace>
  <inkml:trace contextRef="#ctx0" brushRef="#br0" timeOffset="28374.025">19752 14440 260 0,'11'-35'96'0,"-8"17"-75"0,4-11 14 0,-7 17 1 15,0-1-2-15,0-2 5 16,-3 5-9-16,-4 10-1 16,-4 7-16-16,-7 5-6 0,-3 16-2 0,0 4-1 15,-4 2 0-15,4-2-2 16,0 5 1-1,0-5-2-15,7-4-1 0,3-3-2 16,1-3 1-16,3-3 1 16,7-4 0-16,3-2 0 15,8-4 2-15,3-3-1 16,10-2-1-16,15-1 1 16,7 3-1-16,4 3 0 15,-1 4 2-15,0 6-1 16,1 0-1-16,-1 15 1 15,4 4 1-15,7 2 5 16,3 4 4-16,4-3-2 16,-7 0 2-16,-3 0-2 15,-8-1 0-15,-6-2-3 0,-5 9 1 16,-6 0 0-16,-7 0 3 16,-11-3 1-16,-7-6 3 15,-7-1-5 1,-7-8-3-16,-11 2-3 0,-10-3 0 15,-11-6-4-15,-14-6 0 16,-7 3 1-16,0-10 2 16,-3 3-3-16,-8-5 0 15,-6-7-1-15,-1-3-2 16,4-7-4-16,7 1-2 16,11-7-17-16,13 4-6 15,8-7-20-15,10-9-8 16,11-1-59-16,18 1-24 0,10-3 24 15</inkml:trace>
  <inkml:trace contextRef="#ctx0" brushRef="#br0" timeOffset="28689.342">19953 14173 288 0,'-21'-6'107'0,"17"6"-83"0,4-3 4 0,0 3-4 16,7 0 3-16,4 0 8 16,7 0-5-16,6 0-3 15,12 0-15-15,13 0-3 0,15 0 1 16,6 0-2-16,-3 3 1 15,-3 0-8-15,-1 0 0 16,4-3-3-16,-3 7 0 16,-8-4-20-16,-10-3-8 15,-7 0-53-15,-11 9-22 16,-10-2-31 0</inkml:trace>
  <inkml:trace contextRef="#ctx0" brushRef="#br0" timeOffset="31014.853">21594 13427 244 0,'-22'-6'90'0,"8"6"-70"0,-3 0 8 0,6 0-2 0,0 0-3 15,1 0 1-15,-4 0-7 16,0 0 0-16,0 0-10 16,-4 0 5-16,-3 0 1 0,-7 0 0 15,-1 0 0-15,-6 0-3 16,-11 0 1-16,-3 0-4 16,-1 0-2-16,-3 0 2 15,-3 0 2-15,-7 0 0 16,-12 6 0-16,-2-6-1 15,3 0 0-15,3-6-2 16,1 6 1-16,-4-3-4 16,-4-3 0-16,-7 6 1 15,4-4 2-15,4 4-1 16,-1 0 0-16,-14 0-3 16,-7 4-2-16,1 2 1 0,2-3-1 15,-6 6 0-15,-7-2 0 16,-1-4 2-16,8 3 1 15,0 0 3-15,-8 1 1 16,-3-1-6-16,8-3 0 16,-5 3-1-16,-3 1 2 15,-10-1-1-15,7 0 2 16,-1 0-4-16,-13 1 0 16,-29-1 1-16,14 0 2 15,-3 0-3-15,-4-2-2 16,11 2 2-16,4-3 2 15,-12-3 0-15,8 0 2 16,7 0-2-16,-14 0-1 0,0 0 1 16,7 0 1-16,-18 6-1 15,0-3 2-15,11-3-4 16,-11 10 0-16,-3-10 1 16,14 6 2-16,-4-3-1 15,-3-3-1-15,10 0 1 16,1 0 1-16,-8 0-1 15,11-3-1-15,3 6 1 16,-10-3 1-16,0 10-3 16,7-4 0-16,-14 3 1 15,-4 1 0-15,11 2 0 16,-11 1 0-16,0-1 0 16,11-2 0-16,-4-4-3 15,-6 0 2-15,17-3 1 16,-1-3 2-16,-9 0-1 0,13 0 2 15,11-3-7-15,-3-3 1 16,-1 0 1-16,15-4 3 16,10 4 0-16,11 3-1 15,6 0-2-15,5 6 1 16,6 0 1-16,8 0 0 16,17 3 0-16,10-2 2 15,12-1-3-15,9-3-2 16,8 3-1-16,7 0 0 15,7-3 3-15,0 0 2 0,4 0-2 16,-1 0 0-16,1 6-1 16,3-3 0-16,0 7 2 15,0 5 2-15,0 23 1 16,0 31 3 0,0 13-3-16,4 15 0 15,-1 41-3-15,1 6-1 0,3 22 1 16,0 19 2-16,-3 10-3 15,-1 12 0-15,-3-19 3 16,0 9 1-16,-3-15-1 16,0-31 1-16,-1-17-4 15,4 1 0-15,-3-19-1 16,3-15 0-16,0-29 2 16,3-16 2-16,1-15-1 0,-1-13-1 15,5-3 1-15,-5-6-1 16,4-6 0-16,0-4 0 15,1 0 0-15,2 1 0 16,1-1 0-16,3 1 0 16,7-1 0-16,11 0 0 15,14 4 0-15,10-1 2 16,8 1-1-16,3 3-1 16,18-4 1-16,24 4-1 15,4 0 0-15,11-7 2 16,20 0 1-16,5-5 1 15,20-4-2-15,7 6 1 16,8-12-4-16,14 6 0 16,-4-10 1-16,17 10 0 0,-6-9 0 15,17 6 0-15,-14-4 2 16,15-2 1-16,-15 3 3 16,11-4 1-16,-8 1-1 15,-2-1-1-15,-5 4-6 16,-13 0 1-16,10 0 0 15,-14 6 2-15,7 0-1 16,-7 3 2-16,-10 0-11 16,10 3-4-16,-11 0 12 15,8 1 7-15,-1-1-3 16,-6-3 0-16,13 0-2 16,-10 0-2-16,0-3 1 15,4 7 1-15,-15-1-1 16,14 3 2-16,-10 7-4 0,-7 3 0 15,11 3 1-15,-19 6 0 16,-6 3 0-16,7-2 0 16,-18-1 0-16,-10-3 0 15,-8-3 0-15,1-3 0 16,-11-4 0-16,-18-2 0 16,-14-4 0-16,-7 1 2 15,-3-1-1-15,-4 4-1 16,-7-4-2-16,-3 0 1 15,-8 1 1-15,-10-1 2 16,-7 1-1-16,-4-1-1 16,-7-3 1-16,-7 1-1 0,1-1 0 15,-5-3 0-15,-6-3-3 16,-4 6 2-16,0-6 1 16,0 0 2-1,-4 0-3-15,5-6 0 0,-1 6 3 16,-4-6 3-16,4-4-4 15,0-2-1-15,0-7 0 16,0-9 2-16,0-16-1 16,0-13-1-16,1-8 1 15,2-8 1-15,1-14-1 16,3-39-1-16,7-2 1 16,-7 27 1-16,-3 20-3 15,6-67 0-15,4-106 1 16,-6 38 0-16,-8-7 0 0,-4 23 2 15,-3 15-1-15,0-16 2 16,4 16-4-16,-1 6-2 16,8-9 2-16,-1 38 0 15,4 21-2-15,-3 23 2 16,0 18 1-16,-4 3 0 16,0 7-3-16,0 15 0 15,0 0-18-15,-4 19-9 16,1 7-31-16,-1 9-13 15,1 9-32-15,-8 38-86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3T17:04:49.7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8065 3983 212 0,'0'-6'82'0,"-4"6"-64"0,0 0 2 15,4 0-2-15,0 0-6 16,0 0 3-16,0 0-4 16,0 0 1-16,0 0-7 15,0 0 1-15,0 0 4 0,0 0 0 16,0 0 2-16,0 0 0 0,4-3 2 16,0 3-3-16,3-7-1 15,0 1 0-15,0 0 1 16,3-4-3-16,4 1-3 15,8-3 2-15,9-4 0 16,8-6 1-16,7-6 2 16,7-7-1-16,0 1 2 15,0-4-6-15,7 0-1 16,10 1 2-16,8 2 1 16,-1-9-6-16,-2 13 0 15,2-3 1-15,4-7 3 16,11 3-2-16,3-6 0 15,-3 0-1-15,7 1-2 16,17-5 1-16,4 11 1 16,0-1-1-16,14 1 2 0,11-1 0 15,-1 0 1-15,19 10-2 16,2-6-2-16,5-1 1 16,20 4-1-16,-3-1 0 15,25 4 2-15,-4 3-1 16,25-3-1-16,0 9 1 15,17 3-1-15,15 1 0 16,3 5 0-16,21 4 2 16,-3 3 1-16,7 6-1 15,81 3 1-15,-32 10-2 16,-10 3 2-16,13 6-2 16,-6 3 2-16,-18 7-4 0,11 2 0 15,-15-2 1-15,-10 15 0 16,-109-22 0-1,112 47 2-15,-3 4-6 0,-43-1 1 16,-84-25 3-16,81 35 2 16,-21-9 0-16,-21 8 1 15,-36 4 2-15,-17-12 2 16,-10-10-6-16,-33-10 0 16,-28-5 1-16,-24-10 1 15,-22-7-1-15,-17-5-2 16,-14-4 1-16,-8-9 1 15,-6-1 1-15,-4-8 3 16,0-10-36-16,-4 0-15 0,-3-10-43 16,-3 1-17-16,-8 0-38 15</inkml:trace>
  <inkml:trace contextRef="#ctx0" brushRef="#br0" timeOffset="838.687">8248 2610 184 0,'3'-35'68'0,"1"20"-52"0,3-14 6 0,-7 20 1 15,4-16-1-15,-1-3 4 16,-3-4-1-16,0 1 2 16,0 6-15-16,0 0 4 0,0 3 2 15,0 9-4-15,4 4 2 16,3 9 2-16,-7 9 3 16,7 4 0-16,0 21 2 15,-4 4-4-15,1 6-2 16,-4 19-5-16,0 24 0 15,-4 4-7-15,1-3-1 16,-4 6 0-16,0 13 0 16,7-1 0-16,-7-5 0 15,0-20-2-15,3-6-2 0,1-15 1 16,3 0 1-16,0-13-3 16,0-16 0-1,3-6-8-15,1-9-2 0,3-10-32 16,3-6-14-16,1-6-14 15,-4-7-5-15,3-2-51 16</inkml:trace>
  <inkml:trace contextRef="#ctx0" brushRef="#br0" timeOffset="1109.026">8248 2400 280 0,'3'0'107'0,"5"-7"-83"0,13-2 10 0,-7 6 0 16,11-13-13-16,6-6 1 16,8 0-9-16,7-9-3 15,14 0-5-15,14-4-6 0,7 1 0 16,0 2 3-16,-3 4 1 15,-11 3-1-15,-7 3-2 16,-11 13-50-16,-13-1-21 16,-8 16-69-1</inkml:trace>
  <inkml:trace contextRef="#ctx0" brushRef="#br0" timeOffset="1304.522">8336 2920 244 0,'-35'47'90'0,"35"-37"-70"0,21-7 13 16,-7-3 1-16,14-10-14 16,15-12-1-16,10-9-9 15,17-13-2-15,11-3-4 16,0 13-3-16,-10 2 2 0,-4 7-7 0,-7 6 1 16,-7 4-87-1,0 15-81 1,-4 9 46-16</inkml:trace>
  <inkml:trace contextRef="#ctx0" brushRef="#br0" timeOffset="2189.701">8911 4638 228 0,'-25'0'85'0,"15"0"-66"0,-1-9 10 16,8 9 2-16,-1 0-10 16,1 0 0-16,3-3-3 0,0 0-2 15,3 0-8-15,1-4 8 0,3 1 4 16,3-3-2-16,5-4 2 15,2-3-2-15,4-2-2 16,4-11-4-16,7 1-2 16,14-3-6-16,17-16-1 15,15-13-1-15,-1-2 1 16,12-1-4-16,20-12 0 16,11 2 1-16,10-21 2 15,29 0-1-15,3-6-1 16,36 3 3-16,3-16 0 15,32-9 3-15,7 12 1 16,24-6-6-16,36-10 0 16,4 1-1-16,13 9 0 15,29 3-3-15,24-6 2 0,18 3 1 16,14 3 0-16,11 19 0 16,11 13 0-16,13 5 0 15,15 10 2-15,3 10-3 16,10 12 0-16,8 10 1 15,3 24 0-15,4 10-3 16,-4 16 2-16,78 15 1 16,-35 13 0-16,-39 9-3 15,-29 35 2-15,-10 16 1 16,-18 2 0-16,-24 7 0 16,-36 28 2-16,-10-6-3 15,-28-3 0-15,-29 21-1 16,-21-15 0-16,-28-3 2 15,-32 0 2-15,-10 0-3 16,-36-13 0-16,-28-18 1 0,-31-13 2 16,-18-7-1-16,-15-2 2 15,-13-10 0-15,-11-6 1 16,-11-22-2-16,-10-4-2 16,-8-11-32-16,-10-11-16 15,-10-8-27-15,-15-1-8 16,1-9-49-1</inkml:trace>
  <inkml:trace contextRef="#ctx0" brushRef="#br0" timeOffset="3150.665">13631 1525 200 0,'22'-31'77'0,"-15"18"-60"0,3-12 17 16,-6 16 4-16,-4-1-5 15,0 1 3-15,-4-1-9 16,-3 1-2-16,-7 9-14 0,-11 9-2 0,-10 10-2 15,-4 6-1 1,-3 3-1-16,0 7-3 0,-4 9 1 16,0 3-2-16,0 16-1 15,-3 6 1-15,6-4 1 16,8 4 1-16,7-6 3 16,14 0 3-16,14-1 2 15,10-5-1-15,11-10-1 16,8-13 1-16,6-8 1 15,14-20 3-15,11-12 2 16,11-10-3-16,-1-6 0 16,1-6-3-16,-1-10-1 15,1-9-3-15,3-13 1 16,-3-15-4-16,-15 3-2 16,-14 9 0-16,-17 4 1 15,-18-1 1-15,-17 4 1 16,-15-10-2-16,-10 13-2 15,-11 6-2-15,-14 12 1 0,-4 26-1 16,1 18-2-16,6 1-6 16,15 15-4-16,14-7-34 15,14 7-14-15,17-6-47 16,15 10-19-16,7-4 4 16</inkml:trace>
  <inkml:trace contextRef="#ctx0" brushRef="#br0" timeOffset="3690.328">14037 7228 212 0,'-7'-34'82'0,"3"18"-64"0,4 4 11 0,0 9-1 16</inkml:trace>
  <inkml:trace contextRef="#ctx0" brushRef="#br0" timeOffset="4079.025">14023 7175 416 0,'-4'22'37'15,"4"0"-19"-15,0 0-2 0,0 9 0 16,4 1 1-16,7 2 1 0,3 4 0 16,10 6 0-16,8 6-3 15,3 3-1-15,4-3-4 16,14-6-1-16,18 3-3 15,13-6 1 1,4-7-2-16,15 1 2 0,20-4-6 16,8-2-3-16,10-8 3 15,21-2 3-15,-3-6-1 16,24-7 0-16,-3-3 1 16,14-3 0-16,7-9-2 15,0-4 1-15,15-12 0 16,-12-9 1-16,15-23 0 15,-14-9 0-15,10-9-2 0,-18 6 1 16,-10-15-2-16,-10-7-1 16,-22-3 1-16,-28 6 1 15,-28 3-1-15,-25 10 2 16,-21 6-9-16,-18 16-3 16,-17-1-17-16,-11 17-7 15,-7 2-11-15,-4 7-3 16,-6 3-14-16,-5 6-4 15,1 10-64 1</inkml:trace>
  <inkml:trace contextRef="#ctx0" brushRef="#br0" timeOffset="4597.161">16182 7169 260 0,'0'0'96'0,"0"0"-75"0,3 0 10 0,-3 0 1 15,0 3-9-15,4 0-1 16,3 0-1-16,0 3-1 16,7-2-11-16,4-4-1 0,10-4-1 15,14-5 1-15,11-3 0 16,0-1-4-16,0 0-3 16,-3 1 0-16,-8-1-1 15,-7 4 0-15,-7 3 2 16,-6-4-17-16,-8 10-6 15,-7 7-32-15,-7-4-14 0,-7 12-66 16</inkml:trace>
  <inkml:trace contextRef="#ctx0" brushRef="#br0" timeOffset="4892.729">16401 7219 256 0,'0'-6'96'0,"0"6"-75"0,0 0 8 0,0 0-3 15,0 6-3-15,0 6 3 16,0 4-12-16,-4 3-3 16,1 3-7-16,-1 0-3 0,-3 3 0 15,0-3 1 1,3 9 1-16,1-3-4 0,3 4-1 15,0-1 1-15,3-3 2 16,1-3-2-16,-1-3 0 16,1-6-32-16,0-3-13 15,-4-4-76 1,0 4-42-16,0-4 78 16</inkml:trace>
  <inkml:trace contextRef="#ctx0" brushRef="#br0" timeOffset="5102.761">16281 7605 252 0,'10'0'96'0,"-3"0"-75"0,15-7 14 16,-8 7 3-16,10 0-9 16,8-6-2-16,10-3-13 15,4-1-6-15,0 4-5 16,0-3-3-16,0-1 1 0,3 1-4 15,-3-1 0-15,0 4-45 16,-7 0-20-16,-7 0-60 16</inkml:trace>
  <inkml:trace contextRef="#ctx0" brushRef="#br0" timeOffset="6334.629">13437 6930 224 0,'4'-21'85'0,"-1"14"-66"0,1-2 14 0,-4 9 4 16,0-3-10-16,0 3-1 15,0 0-6-15,-4 6-3 16,-3 7-9-16,0 5 1 0,-3 14 2 0,-1 12-2 15,1 12 0-15,-1 7-3 16,0 6-1-16,1 3-3 16,-4 13 1-16,0 9 4 15,3 3 4 1,0-3 5-16,1 12 4 16,6 4 1-16,8-3-1 0,6-10-10 15,4-6-4-15,8-6-4 16,13 2-2-16,14-5 1 15,8-4 1-15,3-12-1 16,3-6 2-16,4-13-2 16,18 0-1-16,14-10 5 15,-1-5 1-15,5-7 0 16,13-6-1-16,8-1-3 16,-8-5 1-16,15 0-2 15,6-4-1-15,-3 0 1 0,4-2 1 16,17 2-3-16,-7 0 0 15,0-5 1-15,15 5 2 16,-8 0-1-16,7-9-1 16,11 7 1-16,-11-7 1 15,11 0-1-15,35-7 2 16,-21 4-4-16,7-6 0 16,-10-1 1-16,-8-5 0 15,11 2 0-15,-10-2 2 16,6-7-1-16,7-7 2 15,-13-8-2-15,20-7-1 16,-6-19-2-16,10 0 1 0,4 1 1 16,-4 5 0-16,10-2 2 15,-10-4 1-15,22-9-1 16,-15-7-2-16,28 1 1 16,-14 6-1-16,22 3-3 15,-8-6 2-15,22-7 1 16,6-12 0-16,-3 10 0 15,11 5 2-15,-18 10-3 16,14 3 0-16,-21-3 1 16,11 3 2-16,-22-3-1 15,14-6 2-15,-20 13-4 16,10 2 0-16,-25-3 1 16,-14 10 2-16,-7-3-1 15,-35 2-1-15,-32 7-15 16,-32 3-5-16,-28 10-45 0,-21 2-20 15,-21 10-86 1</inkml:trace>
  <inkml:trace contextRef="#ctx0" brushRef="#br0" timeOffset="6888.637">21858 6645 208 0,'21'-50'79'0,"-17"31"-61"0,10-6 10 0,-7 16 0 15,0-1-1-15,4 1 3 16,-1 3-3-16,-3 2-2 15,0 11-13-15,-7 8 1 0,-3 17 3 16,-4 12-4-16,-4 9 1 16,-6 3-4-16,-8 10 0 15,-10 10 1-15,-4 11 1 16,0-2-3-16,7-13 0 16,7-3 1-16,11-13 2 15,11-5-3-15,17-14 0 16,18-8 4-16,10-14 2 15,18-12-7-15,28-12-2 16,11 0-3-16,-4-10-2 16,-7 0 1-16,-6 0-1 0,-12 3-49 15,-17 4-19-15</inkml:trace>
  <inkml:trace contextRef="#ctx0" brushRef="#br0" timeOffset="8060.095">5115 11345 248 0,'-3'-6'93'0,"6"6"-72"0,4 6 11 0,-3-3 1 16,3 4-5-16,11-4 3 15,-4 6-6-15,7-3-1 16,4-2-13-16,6 5 2 0,15-6 3 15,0-3-2-15,7 0 2 16,0 0-5-16,0 0-1 16,-4-3-4-16,4-6 1 15,4 5-6-15,-8-2-1 16,0 3 0-16,-3-3 2 16,-7 6-1-16,-7 9-1 15,-11 1-46-15,-3 5-21 0,-15 10-96 16</inkml:trace>
  <inkml:trace contextRef="#ctx0" brushRef="#br0" timeOffset="8300.473">5295 12023 272 0,'11'18'104'0,"3"-15"-81"0,14-6 16 0,-10 0 3 16,17-3-10-16,4-7 1 16,10-2-12-1,4-4-5-15,7-3-9 0,11 3-5 0,3 3 1 16,0 7-2-16,-4 6 2 16,-3 3-35-16,0 0-13 15,-7 0-110 1</inkml:trace>
  <inkml:trace contextRef="#ctx0" brushRef="#br0" timeOffset="9111.486">8019 10941 236 0,'3'-66'88'0,"-3"44"-69"0,-3-13 11 0,3 20-2 15,-4-7-5-15,1-3-2 16,-1-10 0-16,1 1-1 16,-1-4-11-16,0 1 6 0,-3 2 2 15,-7 7-1-15,-3 9 1 16,-8 13-7-16,-3 12-2 15,-15 16 0-15,1 3 0 16,0 16-4-16,-8 6-1 16,1 9 1-16,-7 35 2 15,-4 3-3-15,-11 13 0 16,0 28-1-16,8 6 1 16,7 16-4-16,6 12-2 0,11-3 8 15,15 0 6-15,10-9-3 16,10-25-2-16,0-29-3 15,33 1 0-15,17-13-2 16,10-10 2-16,4-12-2 16,0-16 2-16,0-15-2 15,7-19 2-15,3-10 2 16,5-18 4-16,-1-13 2 16,-7-9 1-16,-4-16-4 15,-6-19 0-15,-8-6-5 16,-10 3 0-16,-14 3 1 15,-15 9 0-15,-10 10-2 16,-10 3 1-16,-12 7-2 16,-13 9-1-16,-11 12-2 0,-10 10 1 15,-1 12-4-15,4 16 1 16,4 19 2-16,3 18 1 16,7 7-2-16,8 3 2 15,9-6-1-15,12-4-2 16,10 1-11-16,7-10-5 15,14-12-20-15,11-16-8 16,14-13-42-16,10-3-20 16,4-9-26-1</inkml:trace>
  <inkml:trace contextRef="#ctx0" brushRef="#br0" timeOffset="9472.748">9095 11521 268 0,'-11'-3'101'0,"4"6"-78"0,0 6 6 16,3 1-2-16,-3 2 0 0,0 7 4 15,-3 0-4-15,-1 9-2 16,-3 10-13-16,-4 12-1 0,-6 16 0 16,-5 12-6-16,-6 0-3 15,-7-2-1-15,-4 18 1 16,0 9-1-16,0-6-1 16,7-9-2-16,4-6 1 15,7-16 1-15,3-7 0 16,4-12-22-16,7-19-8 15,7-2-31-15,3-17-14 16,8-9-57 0</inkml:trace>
  <inkml:trace contextRef="#ctx0" brushRef="#br0" timeOffset="9739.722">8636 11643 320 0,'-7'-6'121'0,"3"12"-95"0,4 4 9 16,0-1-1-16,4 3-7 15,3 10 2-15,4 7-14 16,3 18-4-16,7 19-7 16,0 6 2-16,4 0 3 0,-1 6-5 15,5 10 0-15,-5 9-2 16,-2-9-2-16,-1-13 1 0,0-3-1 15,0-18-9-15,0-7-2 16,0-13-45 0,1-12-20-16,2-9-80 15</inkml:trace>
  <inkml:trace contextRef="#ctx0" brushRef="#br0" timeOffset="10221.234">9148 10721 260 0,'-8'-28'96'0,"12"22"-75"0,3-10 14 0,-3 10 3 0,-1 0-9 16,4-4 0-16,4 1-3 15,3-1-1-15,4 1-14 16,3 0 7-16,3-1 4 0,8 1-2 16,0-1 0-16,0 4-5 15,3 3-1-15,-3 6 3 16,-4 6 1-16,-3 7 2 16,-4 6 0-16,-7 3-3 15,-4 10 2-15,-6 9-8 16,-8 12-4-16,-6 13-4 15,-8 3-3-15,-3 0-2 16,-4-6 1-16,1-3 1 0,-1 3 0 16,7 3 0-16,8-7 0 15,10-8 0-15,7-4 0 16,7-13-3-16,4-8 2 16,6-4 1-16,1-10 0 15,3-5 0-15,4-7 2 16,0-3-28-16,3-6-11 15,0-1-48-15,0-2-19 16,1 0-75 0</inkml:trace>
  <inkml:trace contextRef="#ctx0" brushRef="#br0" timeOffset="11153.225">9920 11784 252 0,'-18'6'96'0,"11"4"-75"0,7 6 14 0,0-7 3 15,4 4-5-15,-1-1 1 16,5 4-8-16,2-4-2 16,8-2-13-16,3-4 7 0,7-6 4 15,14-6-2-15,18 6-2 16,4-10-6-16,-1 10-2 0,1 0-6 15,-1 0-1-15,4 0-1 16,1 0-2-16,-1 10 1 16,-7-10 1-16,-8 6-39 15,-2-6-16-15,-8-6-21 16,0-4-4-16,-3 1-64 16</inkml:trace>
  <inkml:trace contextRef="#ctx0" brushRef="#br0" timeOffset="11692.804">11098 11204 280 0,'-21'-37'104'0,"14"15"-81"0,4-16 7 0,-1 25-1 15,4-9-12-15,4 1 1 16,10-1-2-16,10 6 2 16,15 6-10-16,7 7 4 0,4 3 2 15,-1 7-1-15,7 5 2 16,1 10 3-16,-4 6 1 15,-7 10 1-15,-8 6 2 16,-9 9-3-16,-12 29-2 16,-10-1-9-16,-10 7-3 0,-15 3-3 15,-7 19-2-15,-3 6 1 16,-4-10-1-16,-3 1 0 16,0 12 2-16,3-9-3 15,7-13 0-15,11-19-1 16,11-6 0-16,6-18 0 15,11-13 0-15,11-13 0 16,7-9 0-16,17-10 4 16,11-9 1-16,7-3-1 15,0-7 1-15,-7-2-4 16,0-4 0-16,0 1-28 0,4-7-10 16,-1 3-27-1,1-6-9-15,-4 0-28 16,-4 3-13-16,1-3 5 15</inkml:trace>
  <inkml:trace contextRef="#ctx0" brushRef="#br0" timeOffset="11994.139">12933 11587 300 0,'10'-22'112'0,"-6"15"-87"0,3 4 15 0,-7 3 1 0,0 0-8 16,-4 10 3-16,-3 5-14 15,-3 11-5-15,-4 5-10 16,-7 22-3-16,-8 10 0 0,-6 18-2 16,-7-2-2-16,-4-1 1 15,0 4-1-15,0 2 0 16,7-5 2-16,4-4-1 15,7-15-1-15,10-13-10 16,4-7-6-16,7-15-41 16,7-12-17-16,4-4-81 15</inkml:trace>
  <inkml:trace contextRef="#ctx0" brushRef="#br0" timeOffset="12247.407">12601 11671 268 0,'-28'-34'101'0,"17"31"-78"0,8-4-7 15,13 14 58-15,1 2-20 16,7 4-16-16,3 12-11 16,4 3-17-16,-1 16-4 0,1 25 0 15,0 3-3-15,-4 3-2 16,0 0 0-16,0 7-1 15,0 3-3-15,0-4 2 16,4-9-30-16,3-12-12 16,8-7-29-16,2-15-12 0,5-10-46 15</inkml:trace>
  <inkml:trace contextRef="#ctx0" brushRef="#br0" timeOffset="12756.306">13822 11850 260 0,'-32'9'99'15,"18"-2"-77"-15,0-4 18 0,7-3 2 0,0 0-13 16,7 0-5-16,3 0 2 16,4 0 0-16,7 0-13 15,8-3 1-15,16-4 2 0,15 4-8 16,11 3-2-16,3 3-4 15,0 4-2-15,0-4 1 16,3-3 1-16,5 6-10 16,-1-3-2-16,-4-3-52 15,-10 0-22-15,-3 0-67 16</inkml:trace>
  <inkml:trace contextRef="#ctx0" brushRef="#br0" timeOffset="13449.229">14930 11163 280 0,'-29'-12'107'0,"26"6"-83"0,-1-10 6 0,4 3-1 0,7-5-3 15,11-8 2-15,7-8-4 16,13-4-3-16,8 7-11 16,4 3 2-16,6 3 4 0,8 6 5 15,3 9 4-15,0 10-2 16,-7 10-2-16,-7 6 0 15,-11 12-1-15,-14 3-7 16,-10 7 0-16,-15-1-8 16,-13 4-1-16,-15 0-2 15,-7 0-2-15,-3-1-2 16,0 1 1-16,3 3 1 16,4-6 0-16,7-4 0 15,3-6 0-15,7 1-3 16,4-4 2-16,7-3-1 15,11 0 0-15,7 0 2 0,13 3 0 16,12 0-3-16,6 0 2 16,0 3 3-16,1 7 1 15,-4 2-1-15,0 4-2 16,-4 3 1-16,-3 6 1 16,-8 0-1-16,-2 0 2 15,-8-6 7-15,-4-3 3 16,-6-7 0-16,-7 1 0 15,-11-4-7-15,-4-2-2 16,-7-1-2-16,-6 0 1 16,-8 0-2-16,-10 0-1 15,-11 4-2-15,-4-4-1 0,4-3-3 16,7-6 1-16,8-3-21 16,6-7-11-1,7 0-16-15,7-9-7 16,11 0-14-16,11-9-3 0,10 0-80 15</inkml:trace>
  <inkml:trace contextRef="#ctx0" brushRef="#br0" timeOffset="13809.607">17032 11574 316 0,'11'-41'118'0,"-4"26"-92"0,-4-10 13 0,-3 21-2 16,0-2-3-16,-3 3 5 16,-4 6-13-16,-7 16-4 15,-8 12-12-15,-6 4-2 0,-7 6 2 16,-4 9-2-16,0 16 1 15,1 12-8-15,-1-3 0 16,0 1-1-16,-3-7 2 16,-4 0-3-16,0 3 0 15,0 0 1-15,0 0 2 0,4-13-3 16,3-8 0-16,7-8-28 16,4-11-13-16,7-13-27 15,3-10-9-15,11-15-76 16</inkml:trace>
  <inkml:trace contextRef="#ctx0" brushRef="#br0" timeOffset="14064.027">16489 11515 312 0,'-18'-51'118'0,"18"51"-92"0,4 0 15 0,-1 10 2 16,4 9-4-16,4 9 1 15,3 3-8-15,4 7-3 16,-1 6-16 0,4 15-6-16,1 10-2 0,-5 10-3 0,4-4 1 15,-3 0-2-15,3-3 2 16,4 4-4-16,7-1 0 16,3-6-10-16,4-7-3 15,3-11-44-15,0-7-17 16,1-13-98-1</inkml:trace>
  <inkml:trace contextRef="#ctx0" brushRef="#br0" timeOffset="14442.42">17978 11935 320 0,'-53'9'121'0,"35"-3"-95"0,4 1 9 0,14-7 10 15,18 6-13 1,10-6-7-16,11-3-3 15,17-7-13-15,29-2-1 0,17-1 2 16,4 1 0-16,24-4 2 16,4 16-6-16,-3-3-2 15,10-3-4-15,-3 6-1 16,-22 6-26 0,-17-3-9-16,-22-3-33 0,-17 6-11 15,-17 1-37 1,-15 2-49-16,-21 0 56 15</inkml:trace>
  <inkml:trace contextRef="#ctx0" brushRef="#br0" timeOffset="14772.683">18616 11464 276 0,'7'-47'104'0,"-3"29"-81"0,-1-8 23 16,-3 20 5-16,0-3-5 15,0 9 0-15,0 6-6 16,0 19-2-16,0 16-21 16,0 12-8-16,0 10-2 0,-3 15-4 15,-4 23-2-15,3-1 0 16,1 0 1-16,-1 4-3 15,1 6 0-15,3-7 3 16,7-12 1-16,0-10-6 16,3-8 0-16,4-17-43 0,4-15-19 15,3-10-64-15,4-9-28 16,3-19 30 0</inkml:trace>
  <inkml:trace contextRef="#ctx0" brushRef="#br0" timeOffset="15100.473">19816 11123 324 0,'31'-35'123'0,"-17"26"-95"0,8 2 11 0,-15 11-1 0,3 5 1 15,1 4 3 1,3 15 2-16,-4 9 2 0,5 14-25 16,-1 30-1-16,0 10 1 0,0 3-10 15,4 16-3-15,3 18-3 16,3-8-1-16,5-4-5 16,-1 9 1-16,4-6 0 15,3-15 0-15,-7-17-22 16,-3-2-10-16,-4-19-35 15,-7-13-15-15,-7-9-71 16,-7-6-67-16,-7-13 81 16</inkml:trace>
  <inkml:trace contextRef="#ctx0" brushRef="#br0" timeOffset="17233.184">10192 10267 176 0,'7'-66'68'0,"-4"38"-52"0,4-26 10 16,-3 29 1-16,-1-12-2 15,1-4 2-15,0 3-2 16,-4 10 2-16,-4 6-15 15,-7 13 6-15,-3 18 5 0,0 29-1 0,-3 18 1 16,-1 13-3-16,-3 31-1 16,0 23-15-16,-1 24-4 15,-2 32 3 1,-12 25 3-16,1 21-3 16,-7 20-2-16,-8-13-5 15,5 6 0-15,6-21 2 0,11-32 3 16,10-10 2-16,11-12 1 15,7-28-2-15,7-19-2 16,3-25 1-16,1-16-1 16,0-15-3-16,-1-7 0 15,-3-9 4-15,-3-6 3 16,-4-4 1-16,0 1 0 16,-4-10 1-16,4 0 1 15,4-6-3-15,3-1-3 16,3-5 0-16,5 3 1 15,2-7-1-15,8 0 2 0,3 1 4 16,14-1 6-16,18 1-5 16,22-1 0-16,20 0-2 15,11 1 1-15,28-4-2 16,4-6 0 0,17 0-1-16,21-3 2 0,4-6 3 15,25-1 2-15,-8-2-3 16,19 2-3-16,-15 1-2 15,18 3 0-15,-18 6-2 16,18 0-1-16,-18 9 1 16,0 0-1-16,0 1 0 0,-18-1 2 15,12 1 1-15,-12-1 1 16,-10-6-2-16,3-3 1 16,-17 0 2-16,-7 0 2 15,3-3-3-15,-14 3-1 16,-17 0-1-16,7 3-2 15,-4-3 1-15,-14 6 1 16,-15-6-6-16,-9 0-1 16,-1-6 2-16,-3 3 3 15,-4-6 1-15,-11 2 2 16,-6 1-4-16,-11 0 0 16,-4 0 1-16,1 2 2 15,3 1-3-15,0 3 0 16,3 0 1-16,4 0 2 15,-10 0-1-15,-4 0-1 16,-4 0 1-16,-7-3-1 0,1-3 0 16,-1 3 0-16,0-4 0 15,1 4 0-15,-4 0-3 16,-1 3 0-16,1 3 4 16,-4 4 1-16,-3-4 0 15,-4 3-2-15,1-3 1 16,-8 0-1-16,-4-3 2 15,-2 0 1-15,-1 0-4 16,-4-3 1-16,-3 0 2 16,0 0 1-16,0 0-1 15,0 3-2-15,-3-3 1 0,-1-1-1 16,1 4-3 0,0-3 2-16,-4 0 1 15,3-3 2-15,1-7-3 0,-4 4 0 16,3-4 3-16,1-2 1 15,-1-7-4-15,1-3 1 16,-1-13 0-16,1-15 0 16,-1-19 0-16,4-19 2 15,0-6-1-15,4-26-1 16,3-18-2-16,4-3 1 16,6-38-1-16,8 10 0 15,7-20 2-15,7-2 0 16,3 9 0-16,1-3 2 15,-5 22-3-15,-6 21-2 0,-7 11-1 16,-4 14 3-16,-10 17 2 16,-4 18 4-16,-7 16-4 15,-7 16-1-15,-7 9 2 16,-4 6 1-16,-3 10-1 16,-10 0-2-1,-1 9-2-15,-10 7-1 0,-15 2 4 16,-6 7 1-16,-8 3-3 15,1 0 1-15,-11 0 0 16,-18 0 0-16,-14 0 0 16,0 0 2-16,-14-3-1 15,-24-3-1-15,3-4 1 0,-22-2-1 16,-17-4 0-16,-3 0 0 16,-25-2 0-16,-11 5 0 15,-21-6 0-15,-21 4 2 16,4 2-3-16,-29 0 0 15,7 4 1-15,-7-3 2 16,-13 2-1-16,23 1 2 16,-13-1-2-16,25-2-1 15,-5 2-2-15,19-2 1 16,3-7-1-16,35-3-2 16,4-3 3-16,18 3 2 15,27-3 0-15,26 3-1 16,10 0-15-16,21 3-7 15,21 4-33-15,22 2-13 16,21 7-17-16,20 12-5 16,15 16-50-16</inkml:trace>
  <inkml:trace contextRef="#ctx0" brushRef="#br0" timeOffset="18450.536">21449 11543 280 0,'-4'-10'104'0,"4"7"-81"0,7-3 14 0,-3 3-1 15,-1 0-6-15,5 3 0 16,2 0-4-16,1 3-1 16,3 3-14-16,3 4 4 0,8 2 3 0,7 1-6 15,10-4-2-15,11 0-5 16,7-5-2-16,11-1-1 16,17-6 1-1,7 3-2-15,-3 0-1 16,-11 0-52-16,-10 6-23 0,-11 3-94 15</inkml:trace>
  <inkml:trace contextRef="#ctx0" brushRef="#br0" timeOffset="18647.121">21608 12088 256 0,'-60'19'96'0,"60"-16"-75"0,14-3 21 0,0 0 3 15,21-3-1-15,18-6 3 16,11-7-17-16,6-6-8 16,18 3-13-16,8 1-6 0,-5 5-2 15,-6 4-34-15,-4 2-13 16,4 4-114 0</inkml:trace>
  <inkml:trace contextRef="#ctx0" brushRef="#br0" timeOffset="19410.313">24687 10906 260 0,'32'-40'96'0,"-21"21"-75"0,3 0 8 0,-7 9-1 16,0 1-4-1,4-7 1-15,-4-2-3 0,3-4 1 16,-3-3-13-16,0-4 3 0,0-2 3 16,-3-4 1-16,-4-2-1 15,-7 9-2-15,-4-4 1 16,4 7-6-16,-21 0-1 16,-14 9-2-16,-15 13-1 15,-6 16-1-15,-4 12 0 16,-7 16-2-16,-15 6 1 15,-13 15-2-15,0 29-1 16,-8 19-2-16,-20 25 1 16,3 25 1-16,18 0 0 15,20 12 6-15,26-12 6 16,28-16-4-16,24-18-2 16,36-10 3-16,31-16 2 15,11-12-4-15,11-22-2 0,17-13 2 16,11-22 0-16,0-21 3 15,7-23 4-15,14-9 1 16,-8-9 0-16,-9-10-10 16,-11-6-2-16,-15-16-1 15,-13-12 1-15,-25 0 1 16,-25 0 0-16,-21-4-5 16,-18 4-1-16,-24 16-2 15,-32 24 3-15,-11 22-2 16,-10 26-1-16,-18 12 3 0,0 22 0 15,14 22 1-15,15 0 0 16,20 6-3-16,18-9 0 16,25-3-1-16,21-7 0 15,28-9-22-15,25-9-10 16,11-7-52-16,3-9-21 16,17-6-66-1</inkml:trace>
  <inkml:trace contextRef="#ctx0" brushRef="#br0" timeOffset="19728.11">25742 11530 316 0,'-7'-47'118'0,"7"28"-92"0,7-15 15 15,-3 25 2-15,-1-1-9 16,1 1 1-16,-4 2-12 16,0 7-1-16,-7 13-13 15,-7 12 1-15,-8 13 1 0,-9 6-4 16,-12 6-2-16,-6 3-2 16,-4 19-3-16,0 0-2 15,4 7 1-15,3-10 1 16,7-4 0-16,4-8-20 15,3-7-7-15,4-6-37 0,3-10-16 16,0 4-82 0</inkml:trace>
  <inkml:trace contextRef="#ctx0" brushRef="#br0" timeOffset="19994.795">25301 11399 344 0,'-17'-60'129'0,"6"54"-100"0,-3 6 4 0,7 6-2 15,0 3-9-15,7 20 1 16,3 8-1-16,4 13-2 0,7 10-10 16,8 3-4-16,6 12 0 0,7 16-5 15,4 0-1 1,0-10 2-16,0-5 3 0,-8-7-4 15,-2-4-3-15,-5-2-39 16,-3-16-15-16,-3-9-36 16,-4-7-12-16,-3-15-31 15</inkml:trace>
  <inkml:trace contextRef="#ctx0" brushRef="#br0" timeOffset="20460.492">25852 10245 284 0,'-11'-25'107'0,"11"25"-83"0,0-4 15 0,0 4 1 15,4 0-7-15,3 0 1 16,7 0-8-16,10 0-4 16,15 0-12-16,11 4 2 0,6 2 4 15,8 3 1-15,13 4-1 16,11-1 0-16,1 7 0 16,-8 0 0-16,-11 0 0 0,-17 9-4 15,-14 3 0-15,-18 7-3 16,-17 6 2-16,-22 0-6 15,-21 0-3-15,-17-4-1 16,-8 7-1-16,1-6 0 16,-1-3 0-16,4 0-3 15,7 2 2-15,11 4 1 16,14 0 0-16,17 0-3 16,18-3 2-16,11-4 1 15,14-5 0-15,14-7-20 16,21-10-9-16,14-2-54 15,-4-10-21-15,11-3-76 16</inkml:trace>
  <inkml:trace contextRef="#ctx0" brushRef="#br0" timeOffset="20821.708">26554 11665 304 0,'14'-9'112'16,"-4"2"-87"-16,8-5 18 0,-7 12 2 0,3-10-6 16,3 1-1-16,4 0-15 15,8-1-4-15,6 1-11 16,14 6-5-16,8 0-2 0,3 3-1 16,-4 3 2-16,-3 0-12 15,-4 3-6-15,-3-3-49 0,-3 7-20 16,-5-4-71-1</inkml:trace>
  <inkml:trace contextRef="#ctx0" brushRef="#br0" timeOffset="21375.275">27700 11007 316 0,'25'-69'118'0,"-11"37"-92"0,7 4 13 0,-14 16-2 15,4 2-9-15,-4 7 7 16,-11 12-13-16,-6 10-12 16,-4 9-8-16,-8 7-3 0,-6 3 1 15,3 2 2-15,4-5-1 16,4-4-1-16,3-3-2 15,7 4-1-15,3-7 2 16,8-6 0-16,6-1 1 16,4-5 2-16,11 3-3 15,7-7 0-15,17 0 1 16,4 4 2-16,3 3-3 16,-3 2 0-16,0 8 3 15,-3 2 1-15,-5 9 7 16,-2 7 6-16,-4 0-8 15,-4 0-2-15,-3 0 5 16,-8-6 4-16,-6 2-7 0,-11-2-2 16,-7-3 5-16,-7-4 4 15,-7 6-5-15,-4-5-1 16,-3-4-5-16,-7-9-3 16,-4 0 0-16,-7-10-1 15,-7-9 0-15,-6 0 2 16,-1-3-3-16,3-6 0 15,4-7-19-15,0-3-7 16,4 0-26-16,-4-6-11 16,7 0-6-16,4-3-2 15,3 0-73 1</inkml:trace>
  <inkml:trace contextRef="#ctx0" brushRef="#br0" timeOffset="21647.975">27944 10699 312 0,'0'-18'118'0,"3"14"-92"0,4 1 6 15,0 3-4-15,4 3-5 0,10 1 1 16,7 2-11-1,11 0-5-15,21 0-5 0,18 4-3 16,6-1 1-16,1 1-1 0,3-1 0 16,7 0-20-1,4 1-7-15,-11 2-41 16,-10 4-17-16,-11 3-43 16</inkml:trace>
  <inkml:trace contextRef="#ctx0" brushRef="#br0" timeOffset="22052.929">29072 11267 284 0,'22'-19'107'0,"-15"10"-83"0,7-7 8 15,-7 7 1-15,0 5-8 16,0-2 0-16,0 0-2 16,-3 6 0-16,-4 0-13 15,-8 12-1-15,-2 1 1 0,-8 6-6 16,-3 9 0-16,-11 6-2 15,-3 10-2-15,-11 13 1 16,0-4-1-16,0-3 0 16,4 0 0-16,3-2-3 15,1-5 2-15,6 1-6 16,0-6-3-16,7-7-25 0,4 1-12 16,4-10-31-16,-1-4-11 15,0-5-30 1</inkml:trace>
  <inkml:trace contextRef="#ctx0" brushRef="#br0" timeOffset="22294.51">28776 11185 288 0,'-3'-31'107'0,"6"31"-83"0,1 0 8 0,-1 6 1 0,4 4-1 16,4 5 5-1,3 4-14-15,4 16-3 0,-1 12-12 16,-3 15-3-16,0 7-1 0,1-3-2 16,-1-3-2-16,3 0 1 15,4-1 1-15,1 7-8 16,-1-9-3-16,3-10-42 16,-2-3-18-16,-1-12-82 15</inkml:trace>
  <inkml:trace contextRef="#ctx0" brushRef="#br0" timeOffset="22577.791">29580 11314 248 0,'-24'-6'93'0,"17"9"-72"0,3 0 14 0,4-3 0 16,0 3-1-16,7 0 5 16,4-3-9-16,10 0-3 15,21-3-15-15,18-3-3 0,11 3 1 16,3-1-6-16,7-2-2 16,11 3-1-16,-1 0-1 15,-6 3 0-15,-14 0 2 16,-11 0-56-16,-18-3-26 0,-14 3-69 15</inkml:trace>
  <inkml:trace contextRef="#ctx0" brushRef="#br0" timeOffset="22967.41">30014 10872 252 0,'4'-16'96'0,"-4"13"-75"0,0-3 17 0,0 6 27 15,0 15-13 1,0 10-8-16,0 13-7 16,0 15-22-16,0 4 0 0,0 2 1 15,-4 7-8-15,1 6-2 16,-4 13-6-16,0-10-3 16,0-3 2-16,-4-9 2 15,-3-3 0-15,3-10-1 16,-3 3 1-16,7-12 1 15,7-10-80 1,7-12-35-16</inkml:trace>
  <inkml:trace contextRef="#ctx0" brushRef="#br0" timeOffset="23311.796">30819 10668 252 0,'24'-38'96'0,"-13"26"-75"0,3-10 12 0,-7 22 0 15,0 0 2-15,0 9 5 16,-3 10-6-16,-4 9-1 15,-4 10-18-15,-3 18 2 0,-10 26 3 16,-5 6-2-16,-6 3-1 16,-4 0-9-16,4 15-3 15,0 1-3-15,3-13-2 16,8-10 1-16,-1-5 1 16,4-4-10-16,0-3-4 15,3-12-41-15,1-13-17 16,-5-10-96-1</inkml:trace>
  <inkml:trace contextRef="#ctx0" brushRef="#br0" timeOffset="25162.705">22983 9746 208 0,'-7'-22'77'0,"4"19"-60"0,-4-3 13 0,3 6 1 16,1 0-10-16,-1 0 1 16,1 0-9-16,-1 3-3 15,4-3-5 1,0 6 3-16,4 0 2 0,3 4 1 0,10-1 1 15,15 1-2-15,18-4 1 16,10 0 0-16,7-3 3 16,24-3-5-16,26 0-3 15,6-3-3-15,39-3-3 16,8-3 3-16,41-4 2 16,5 0-2-16,34-5-2 15,22-7 0-15,3-4 1 16,35-2-3-16,22-3 0 15,3-4 1-15,7 10 0 16,18 3 2-16,18 0 1 0,3-1 3 16,0 4 1-1,-14 4-10-15,3 8-3 16,4 4 7-16,-25-3 6 0,-21 5-5 16,-10 1-1-16,-40 3-1 15,-17 3 0-15,-28 4 0 16,-39-1 0-16,-17 0 0 15,-22 4 2-15,-25 5-1 16,-24-2-1-16,-28-4 3 16,-11 4 2-16,-28-1 7 15,-22 1 2-15,-13 3-5 16,-11 2-3-16,-4 4-6 16,1 0 0-16,3 7 0 0,7-1 0 15,0 6 0-15,0 1 2 16,-7 9-1-16,-8 6-1 15,5-13 7-15,-25 73 5 16,-4 3-4-16,4 25-2 16,3 16 1-16,0-1 2 15,11 29 2-15,7-6 1 16,7 9-2-16,0-3-1 16,3-10-5-16,-3-3-1 15,-7 1-1-15,-4-26 1 16,-6-19-2-16,-8 1-1 15,-7-4 3-15,-3-22 0 16,-4-12 1-16,4-22 0 0,3-3-2 16,7-16 1-16,4-13-4 15,7 1 0-15,3-10 1 16,4-6 2-16,3-7-1 16,1-2 2-16,3-1 0 15,0-3 1-15,-1 0-7 16,-2-2 0-16,-1-4 3 15,-3 6 4-15,-7-3-3 16,-7-3-3-16,-4 0 1 16,-10 0 2-16,-11 6 2 15,0-3 1-15,-7-3-5 16,-14-3-1-16,-32-3 1 16,-10 6 0-16,-26-3 3 15,-30-3 1-15,-19 2-4 16,-31 4 1-16,-32-6 0 0,-4 6 0 15,-27 6-3-15,-1-6 2 16,4 10 1-16,-18-1 0 16,18 1 2-16,-8 5 1 15,5 1-4-15,2 6-1 16,-20 6 1-16,3 7 0 16,0 2 3-16,-21 4 1 15,21 0-4-15,-3-3 1 16,17-4 0-16,18-3 0 15,21-9-3-15,18 7 2 16,31-11 3-16,25-5 1 0,15-7-4 16,20 4 1-16,25-4 0 15,18-3 0-15,14 0 0 16,10 0 0-16,8-3-3 16,6 0 2-16,11 0 1 15,8 0 2-15,6 0 1 16,4 0 1-16,3-3-2 15,7 0-2-15,8-3 1 16,6-1-1-16,4-5 2 16,7-1 1-16,4-5-1 15,3-11 1-15,7-2-2 16,-3-16 2-16,3-19-2 16,-3-6 2-16,-4-6-2 15,0-23-1-15,0-34 1 0,0-3-1 16,4-47 0-16,-1-9 2 15,8-41-3-15,0-7 0 16,6-8 1-16,8-11 0 16,7 11-3-16,-7 39 2 15,-11 17-21-15,-21 40-8 16,-17 38-60-16,-15 29-26 16,7 30-61-1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1D20B-30EC-49DC-BEEB-E8B6066861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Multiplying Polynomials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2781F-69D7-47AA-9B69-483B70C84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mathematics</a:t>
            </a:r>
          </a:p>
        </p:txBody>
      </p:sp>
    </p:spTree>
    <p:extLst>
      <p:ext uri="{BB962C8B-B14F-4D97-AF65-F5344CB8AC3E}">
        <p14:creationId xmlns:p14="http://schemas.microsoft.com/office/powerpoint/2010/main" val="31391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27380" y="112607"/>
            <a:ext cx="10812780" cy="453072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5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( x  +  1) ( 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+ 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2A24E-8CE9-45EE-AC0B-9F4DEE5D8D97}"/>
                  </a:ext>
                </a:extLst>
              </p14:cNvPr>
              <p14:cNvContentPartPr/>
              <p14:nvPr/>
            </p14:nvContentPartPr>
            <p14:xfrm>
              <a:off x="1863000" y="641520"/>
              <a:ext cx="6222240" cy="4389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2A24E-8CE9-45EE-AC0B-9F4DEE5D8D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3640" y="632160"/>
                <a:ext cx="6240960" cy="44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755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441" y="37694"/>
            <a:ext cx="9556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 O  I  L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5880" y="1728048"/>
            <a:ext cx="12080240" cy="352259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6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( 2n  +  3) ( 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 - 6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AF1231-7C3F-42C8-9933-71327F95B263}"/>
                  </a:ext>
                </a:extLst>
              </p14:cNvPr>
              <p14:cNvContentPartPr/>
              <p14:nvPr/>
            </p14:nvContentPartPr>
            <p14:xfrm>
              <a:off x="2379960" y="1059120"/>
              <a:ext cx="8029440" cy="450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AF1231-7C3F-42C8-9933-71327F95B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0600" y="1049760"/>
                <a:ext cx="8048160" cy="45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9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 txBox="1">
                <a:spLocks noChangeArrowheads="1"/>
              </p:cNvSpPr>
              <p:nvPr/>
            </p:nvSpPr>
            <p:spPr>
              <a:xfrm>
                <a:off x="154940" y="41487"/>
                <a:ext cx="11991340" cy="4530725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7</a:t>
                </a:r>
              </a:p>
              <a:p>
                <a:pPr algn="ctr">
                  <a:buFont typeface="Wingdings" pitchFamily="2" charset="2"/>
                  <a:buNone/>
                  <a:defRPr/>
                </a:pPr>
                <a:r>
                  <a:rPr lang="en-US" sz="8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8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" y="41487"/>
                <a:ext cx="11991340" cy="4530725"/>
              </a:xfrm>
              <a:prstGeom prst="rect">
                <a:avLst/>
              </a:prstGeom>
              <a:blipFill>
                <a:blip r:embed="rId2"/>
                <a:stretch>
                  <a:fillRect l="-3913" t="-5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92FA6F-0F1C-490C-85C8-1CB783E50DB7}"/>
                  </a:ext>
                </a:extLst>
              </p14:cNvPr>
              <p14:cNvContentPartPr/>
              <p14:nvPr/>
            </p14:nvContentPartPr>
            <p14:xfrm>
              <a:off x="2226240" y="468720"/>
              <a:ext cx="7048800" cy="565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92FA6F-0F1C-490C-85C8-1CB783E50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6880" y="459360"/>
                <a:ext cx="7067520" cy="56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294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 txBox="1">
                <a:spLocks noChangeArrowheads="1"/>
              </p:cNvSpPr>
              <p:nvPr/>
            </p:nvSpPr>
            <p:spPr>
              <a:xfrm>
                <a:off x="246380" y="0"/>
                <a:ext cx="10812780" cy="4530725"/>
              </a:xfrm>
              <a:prstGeom prst="rect">
                <a:avLst/>
              </a:prstGeom>
            </p:spPr>
            <p:txBody>
              <a:bodyPr/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8</a:t>
                </a:r>
              </a:p>
              <a:p>
                <a:pPr algn="ctr">
                  <a:buFont typeface="Wingdings" pitchFamily="2" charset="2"/>
                  <a:buNone/>
                  <a:defRPr/>
                </a:pPr>
                <a:r>
                  <a:rPr lang="en-US" sz="8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	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8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8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0" y="0"/>
                <a:ext cx="10812780" cy="4530725"/>
              </a:xfrm>
              <a:prstGeom prst="rect">
                <a:avLst/>
              </a:prstGeom>
              <a:blipFill>
                <a:blip r:embed="rId2"/>
                <a:stretch>
                  <a:fillRect l="-4340" t="-5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8C2791-5C74-4933-91FD-709B151C9645}"/>
                  </a:ext>
                </a:extLst>
              </p14:cNvPr>
              <p14:cNvContentPartPr/>
              <p14:nvPr/>
            </p14:nvContentPartPr>
            <p14:xfrm>
              <a:off x="1840320" y="507240"/>
              <a:ext cx="9585000" cy="432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8C2791-5C74-4933-91FD-709B151C96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0960" y="497880"/>
                <a:ext cx="9603720" cy="43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80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624" y="0"/>
            <a:ext cx="11269981" cy="145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out the door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1624" y="1059603"/>
                <a:ext cx="11121937" cy="5847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742950" indent="-742950">
                  <a:buFontTx/>
                  <a:buAutoNum type="arabicPeriod" startAt="2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6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Rate yourself +, -, or o.</a:t>
                </a: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" y="1059603"/>
                <a:ext cx="11121937" cy="5847755"/>
              </a:xfrm>
              <a:prstGeom prst="rect">
                <a:avLst/>
              </a:prstGeom>
              <a:blipFill>
                <a:blip r:embed="rId2"/>
                <a:stretch>
                  <a:fillRect l="-3507" t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17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0180" y="0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1624" y="1105323"/>
                <a:ext cx="1067562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9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" y="1105323"/>
                <a:ext cx="10675620" cy="2031325"/>
              </a:xfrm>
              <a:prstGeom prst="rect">
                <a:avLst/>
              </a:prstGeom>
              <a:blipFill>
                <a:blip r:embed="rId2"/>
                <a:stretch>
                  <a:fillRect l="-4395" t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0B4A47-F312-411F-B245-7888E0AB5FCC}"/>
                  </a:ext>
                </a:extLst>
              </p14:cNvPr>
              <p14:cNvContentPartPr/>
              <p14:nvPr/>
            </p14:nvContentPartPr>
            <p14:xfrm>
              <a:off x="3183840" y="1808640"/>
              <a:ext cx="5451120" cy="442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0B4A47-F312-411F-B245-7888E0AB5F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4480" y="1799280"/>
                <a:ext cx="5469840" cy="44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30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2264" y="185843"/>
                <a:ext cx="11412856" cy="2102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10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4" y="185843"/>
                <a:ext cx="11412856" cy="2102370"/>
              </a:xfrm>
              <a:prstGeom prst="rect">
                <a:avLst/>
              </a:prstGeom>
              <a:blipFill>
                <a:blip r:embed="rId2"/>
                <a:stretch>
                  <a:fillRect l="-4113" t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1A7FC9-A8B3-4B9A-AA84-BDE49989AC8E}"/>
                  </a:ext>
                </a:extLst>
              </p14:cNvPr>
              <p14:cNvContentPartPr/>
              <p14:nvPr/>
            </p14:nvContentPartPr>
            <p14:xfrm>
              <a:off x="2077560" y="604440"/>
              <a:ext cx="8127360" cy="531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1A7FC9-A8B3-4B9A-AA84-BDE49989AC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0" y="595080"/>
                <a:ext cx="8146080" cy="53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99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3824" y="0"/>
                <a:ext cx="11991976" cy="2050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11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4" y="0"/>
                <a:ext cx="11991976" cy="2050048"/>
              </a:xfrm>
              <a:prstGeom prst="rect">
                <a:avLst/>
              </a:prstGeom>
              <a:blipFill>
                <a:blip r:embed="rId2"/>
                <a:stretch>
                  <a:fillRect l="-3913" t="-1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DEE5E5-FDCF-4AF1-8AFB-4ACCBF20314B}"/>
                  </a:ext>
                </a:extLst>
              </p14:cNvPr>
              <p14:cNvContentPartPr/>
              <p14:nvPr/>
            </p14:nvContentPartPr>
            <p14:xfrm>
              <a:off x="2801520" y="2149560"/>
              <a:ext cx="9143280" cy="3623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DEE5E5-FDCF-4AF1-8AFB-4ACCBF203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160" y="2140200"/>
                <a:ext cx="9162000" cy="36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272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4464" y="0"/>
                <a:ext cx="11859896" cy="2102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12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54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4" y="0"/>
                <a:ext cx="11859896" cy="2102370"/>
              </a:xfrm>
              <a:prstGeom prst="rect">
                <a:avLst/>
              </a:prstGeom>
              <a:blipFill>
                <a:blip r:embed="rId2"/>
                <a:stretch>
                  <a:fillRect l="-3957" t="-1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7C5075-01F9-4069-A33D-B9A9978151C7}"/>
                  </a:ext>
                </a:extLst>
              </p14:cNvPr>
              <p14:cNvContentPartPr/>
              <p14:nvPr/>
            </p14:nvContentPartPr>
            <p14:xfrm>
              <a:off x="1907640" y="2046960"/>
              <a:ext cx="9668880" cy="266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7C5075-01F9-4069-A33D-B9A9978151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280" y="2037600"/>
                <a:ext cx="9687600" cy="26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08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1009" y="102871"/>
            <a:ext cx="11269981" cy="12788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on your 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9704" y="1153352"/>
                <a:ext cx="5184776" cy="515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 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4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 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 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rPr>
                          <m:t> </m:t>
                        </m:r>
                      </m:e>
                      <m:sup>
                        <m:r>
                          <a:rPr lang="en-US" sz="4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4" y="1153352"/>
                <a:ext cx="5184776" cy="5152180"/>
              </a:xfrm>
              <a:prstGeom prst="rect">
                <a:avLst/>
              </a:prstGeom>
              <a:blipFill>
                <a:blip r:embed="rId2"/>
                <a:stretch>
                  <a:fillRect l="-5053" t="-2485" b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0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3A157-44E9-45D8-8187-6915B9B2C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40" y="690880"/>
            <a:ext cx="4013200" cy="1209040"/>
          </a:xfrm>
        </p:spPr>
        <p:txBody>
          <a:bodyPr/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99C1D-91A8-4BA2-A8EC-AB7FAED37055}"/>
              </a:ext>
            </a:extLst>
          </p:cNvPr>
          <p:cNvSpPr txBox="1"/>
          <p:nvPr/>
        </p:nvSpPr>
        <p:spPr>
          <a:xfrm>
            <a:off x="1163320" y="1899920"/>
            <a:ext cx="998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multiply monomials with binomials and trinomials through the application of the distributive property.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multiply binomials through the application of the distributive property.</a:t>
            </a:r>
          </a:p>
        </p:txBody>
      </p:sp>
    </p:spTree>
    <p:extLst>
      <p:ext uri="{BB962C8B-B14F-4D97-AF65-F5344CB8AC3E}">
        <p14:creationId xmlns:p14="http://schemas.microsoft.com/office/powerpoint/2010/main" val="7474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624" y="196850"/>
            <a:ext cx="11269981" cy="145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Simplify using the distributive property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1624" y="924983"/>
            <a:ext cx="10675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1</a:t>
            </a:r>
            <a:r>
              <a:rPr lang="en-US" sz="7200" b="1" dirty="0"/>
              <a:t> 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2x ( 5x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3 )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1BFB9B-DB12-48DD-869C-ACA6DC3F167F}"/>
                  </a:ext>
                </a:extLst>
              </p14:cNvPr>
              <p14:cNvContentPartPr/>
              <p14:nvPr/>
            </p14:nvContentPartPr>
            <p14:xfrm>
              <a:off x="3698280" y="1840320"/>
              <a:ext cx="6329880" cy="2426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1BFB9B-DB12-48DD-869C-ACA6DC3F16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8920" y="1830960"/>
                <a:ext cx="6348600" cy="24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30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7940" y="0"/>
                <a:ext cx="12136120" cy="233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2</a:t>
                </a:r>
                <a:r>
                  <a:rPr lang="en-US" sz="7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" y="0"/>
                <a:ext cx="12136120" cy="2333267"/>
              </a:xfrm>
              <a:prstGeom prst="rect">
                <a:avLst/>
              </a:prstGeom>
              <a:blipFill>
                <a:blip r:embed="rId2"/>
                <a:stretch>
                  <a:fillRect l="-3920" t="-10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70E910-1E20-4BED-A70A-F61F14CA0FB1}"/>
                  </a:ext>
                </a:extLst>
              </p14:cNvPr>
              <p14:cNvContentPartPr/>
              <p14:nvPr/>
            </p14:nvContentPartPr>
            <p14:xfrm>
              <a:off x="3105000" y="482400"/>
              <a:ext cx="5117400" cy="321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70E910-1E20-4BED-A70A-F61F14CA0F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5640" y="473040"/>
                <a:ext cx="5136120" cy="32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51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7624" y="0"/>
                <a:ext cx="12078336" cy="240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3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7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7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7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" y="0"/>
                <a:ext cx="12078336" cy="2403094"/>
              </a:xfrm>
              <a:prstGeom prst="rect">
                <a:avLst/>
              </a:prstGeom>
              <a:blipFill>
                <a:blip r:embed="rId2"/>
                <a:stretch>
                  <a:fillRect l="-3887" t="-10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C1A57F-D872-44A9-9DCD-06FF85103F21}"/>
                  </a:ext>
                </a:extLst>
              </p14:cNvPr>
              <p14:cNvContentPartPr/>
              <p14:nvPr/>
            </p14:nvContentPartPr>
            <p14:xfrm>
              <a:off x="1789560" y="652680"/>
              <a:ext cx="7537680" cy="308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C1A57F-D872-44A9-9DCD-06FF85103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200" y="643320"/>
                <a:ext cx="7556400" cy="31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82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0" y="0"/>
                <a:ext cx="12192000" cy="240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200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Example 4 </a:t>
                </a:r>
              </a:p>
              <a:p>
                <a:pPr algn="ctr"/>
                <a:r>
                  <a:rPr lang="en-US" sz="7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8p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7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7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72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403094"/>
              </a:xfrm>
              <a:prstGeom prst="rect">
                <a:avLst/>
              </a:prstGeom>
              <a:blipFill>
                <a:blip r:embed="rId2"/>
                <a:stretch>
                  <a:fillRect l="-3850" t="-10406" b="-20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779397-7B77-48CB-A86A-E2C69F903894}"/>
                  </a:ext>
                </a:extLst>
              </p14:cNvPr>
              <p14:cNvContentPartPr/>
              <p14:nvPr/>
            </p14:nvContentPartPr>
            <p14:xfrm>
              <a:off x="1252080" y="447480"/>
              <a:ext cx="8967960" cy="360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779397-7B77-48CB-A86A-E2C69F903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720" y="438120"/>
                <a:ext cx="8986680" cy="36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88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624" y="204471"/>
            <a:ext cx="11269981" cy="10614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on your 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1624" y="1326072"/>
                <a:ext cx="10675620" cy="4266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5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5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" y="1326072"/>
                <a:ext cx="10675620" cy="4266040"/>
              </a:xfrm>
              <a:prstGeom prst="rect">
                <a:avLst/>
              </a:prstGeom>
              <a:blipFill>
                <a:blip r:embed="rId2"/>
                <a:stretch>
                  <a:fillRect l="-3139" t="-4435" b="-9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5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1624" y="0"/>
            <a:ext cx="11269981" cy="1456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out the 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1624" y="1059603"/>
                <a:ext cx="11121937" cy="5334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rabicPeriod" startAt="2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AutoNum type="arabicPeriod" startAt="2"/>
                </a:pP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6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Rate yourself +, -, or o.</a:t>
                </a:r>
              </a:p>
              <a:p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4" y="1059603"/>
                <a:ext cx="11121937" cy="5334089"/>
              </a:xfrm>
              <a:prstGeom prst="rect">
                <a:avLst/>
              </a:prstGeom>
              <a:blipFill>
                <a:blip r:embed="rId2"/>
                <a:stretch>
                  <a:fillRect l="-3507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45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0180" y="0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Multiplying Binomials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589" y="1447425"/>
            <a:ext cx="64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(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+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5 )</a:t>
            </a: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(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+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5 )</a:t>
            </a: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AA8B8A-7141-40AC-90CB-7F3697B09D4F}"/>
                  </a:ext>
                </a:extLst>
              </p14:cNvPr>
              <p14:cNvContentPartPr/>
              <p14:nvPr/>
            </p14:nvContentPartPr>
            <p14:xfrm>
              <a:off x="670680" y="1340280"/>
              <a:ext cx="5667120" cy="358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AA8B8A-7141-40AC-90CB-7F3697B09D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320" y="1330920"/>
                <a:ext cx="5685840" cy="36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4627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267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Retrospect</vt:lpstr>
      <vt:lpstr>Multiplying Polynomials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Polynomials</dc:title>
  <dc:creator>Michael Kuniega</dc:creator>
  <cp:lastModifiedBy>Michael Kuniega</cp:lastModifiedBy>
  <cp:revision>9</cp:revision>
  <dcterms:created xsi:type="dcterms:W3CDTF">2019-11-03T15:13:40Z</dcterms:created>
  <dcterms:modified xsi:type="dcterms:W3CDTF">2019-11-03T17:08:35Z</dcterms:modified>
</cp:coreProperties>
</file>